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12192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1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1855" y="1636013"/>
            <a:ext cx="10448289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7AB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8E2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12290" y="2773108"/>
            <a:ext cx="8567419" cy="849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77AB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1832" y="1756346"/>
            <a:ext cx="3869690" cy="18567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sz="6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MI </a:t>
            </a:r>
            <a:r>
              <a:rPr sz="60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LUGAR </a:t>
            </a:r>
            <a:r>
              <a:rPr sz="6000" spc="-18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FA</a:t>
            </a:r>
            <a:r>
              <a:rPr sz="60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6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ORITO</a:t>
            </a:r>
            <a:endParaRPr sz="6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1832" y="3896741"/>
            <a:ext cx="3326129" cy="14370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12700"/>
              </a:lnSpc>
              <a:spcBef>
                <a:spcPts val="55"/>
              </a:spcBef>
            </a:pPr>
            <a:r>
              <a:rPr sz="2750" spc="-3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spc="5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750" spc="-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spc="-114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50" spc="-245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2750" spc="-1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1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-3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50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50" spc="-30" dirty="0">
                <a:solidFill>
                  <a:srgbClr val="FFFFFF"/>
                </a:solidFill>
                <a:latin typeface="Verdana"/>
                <a:cs typeface="Verdana"/>
              </a:rPr>
              <a:t>Ñ</a:t>
            </a:r>
            <a:r>
              <a:rPr sz="2750" spc="1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-170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275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spc="-2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-114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90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27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50" spc="-4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-2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50" spc="-70" dirty="0">
                <a:solidFill>
                  <a:srgbClr val="FFFFFF"/>
                </a:solidFill>
                <a:latin typeface="Verdana"/>
                <a:cs typeface="Verdana"/>
              </a:rPr>
              <a:t>ARD</a:t>
            </a:r>
            <a:r>
              <a:rPr sz="27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spc="4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750" spc="-60" dirty="0">
                <a:solidFill>
                  <a:srgbClr val="FFFFFF"/>
                </a:solidFill>
                <a:latin typeface="Verdana"/>
                <a:cs typeface="Verdana"/>
              </a:rPr>
              <a:t>ANTIOQUIA</a:t>
            </a:r>
            <a:endParaRPr sz="27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430" y="12697"/>
            <a:ext cx="7237807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ADADAD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5260">
              <a:lnSpc>
                <a:spcPct val="100000"/>
              </a:lnSpc>
              <a:spcBef>
                <a:spcPts val="105"/>
              </a:spcBef>
            </a:pPr>
            <a:r>
              <a:rPr spc="55" dirty="0"/>
              <a:t>LA</a:t>
            </a:r>
            <a:r>
              <a:rPr spc="-355" dirty="0"/>
              <a:t> </a:t>
            </a:r>
            <a:r>
              <a:rPr spc="-10" dirty="0"/>
              <a:t>CATEDRAL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714688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975" y="2858452"/>
            <a:ext cx="4739640" cy="1856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0"/>
              </a:spcBef>
            </a:pPr>
            <a:r>
              <a:rPr sz="6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LOS </a:t>
            </a:r>
            <a:r>
              <a:rPr sz="60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PEREGRI</a:t>
            </a:r>
            <a:r>
              <a:rPr sz="600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60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60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8325" y="9429"/>
            <a:ext cx="6543675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25325" cy="6810375"/>
            <a:chOff x="0" y="0"/>
            <a:chExt cx="12125325" cy="6810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25324" cy="68103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009"/>
              <a:ext cx="5838825" cy="6731000"/>
            </a:xfrm>
            <a:custGeom>
              <a:avLst/>
              <a:gdLst/>
              <a:ahLst/>
              <a:cxnLst/>
              <a:rect l="l" t="t" r="r" b="b"/>
              <a:pathLst>
                <a:path w="5838825" h="6731000">
                  <a:moveTo>
                    <a:pt x="1082586" y="6083299"/>
                  </a:moveTo>
                  <a:lnTo>
                    <a:pt x="926766" y="6083299"/>
                  </a:lnTo>
                  <a:lnTo>
                    <a:pt x="884066" y="6095999"/>
                  </a:lnTo>
                  <a:lnTo>
                    <a:pt x="843615" y="6121399"/>
                  </a:lnTo>
                  <a:lnTo>
                    <a:pt x="805968" y="6134099"/>
                  </a:lnTo>
                  <a:lnTo>
                    <a:pt x="771683" y="6172199"/>
                  </a:lnTo>
                  <a:lnTo>
                    <a:pt x="741314" y="6197599"/>
                  </a:lnTo>
                  <a:lnTo>
                    <a:pt x="715419" y="6235699"/>
                  </a:lnTo>
                  <a:lnTo>
                    <a:pt x="694552" y="6273799"/>
                  </a:lnTo>
                  <a:lnTo>
                    <a:pt x="679272" y="6324599"/>
                  </a:lnTo>
                  <a:lnTo>
                    <a:pt x="670186" y="6375399"/>
                  </a:lnTo>
                  <a:lnTo>
                    <a:pt x="668248" y="6413499"/>
                  </a:lnTo>
                  <a:lnTo>
                    <a:pt x="673097" y="6464299"/>
                  </a:lnTo>
                  <a:lnTo>
                    <a:pt x="684372" y="6515100"/>
                  </a:lnTo>
                  <a:lnTo>
                    <a:pt x="701712" y="6553200"/>
                  </a:lnTo>
                  <a:lnTo>
                    <a:pt x="724754" y="6591300"/>
                  </a:lnTo>
                  <a:lnTo>
                    <a:pt x="753138" y="6629400"/>
                  </a:lnTo>
                  <a:lnTo>
                    <a:pt x="786502" y="6654800"/>
                  </a:lnTo>
                  <a:lnTo>
                    <a:pt x="824485" y="6692900"/>
                  </a:lnTo>
                  <a:lnTo>
                    <a:pt x="866726" y="6705600"/>
                  </a:lnTo>
                  <a:lnTo>
                    <a:pt x="912863" y="6731000"/>
                  </a:lnTo>
                  <a:lnTo>
                    <a:pt x="1054998" y="6731000"/>
                  </a:lnTo>
                  <a:lnTo>
                    <a:pt x="1099933" y="6718300"/>
                  </a:lnTo>
                  <a:lnTo>
                    <a:pt x="1142605" y="6705600"/>
                  </a:lnTo>
                  <a:lnTo>
                    <a:pt x="1182393" y="6680200"/>
                  </a:lnTo>
                  <a:lnTo>
                    <a:pt x="1218672" y="6654800"/>
                  </a:lnTo>
                  <a:lnTo>
                    <a:pt x="1250818" y="6616700"/>
                  </a:lnTo>
                  <a:lnTo>
                    <a:pt x="1278209" y="6578600"/>
                  </a:lnTo>
                  <a:lnTo>
                    <a:pt x="1300220" y="6540500"/>
                  </a:lnTo>
                  <a:lnTo>
                    <a:pt x="1316228" y="6489699"/>
                  </a:lnTo>
                  <a:lnTo>
                    <a:pt x="1325312" y="6438899"/>
                  </a:lnTo>
                  <a:lnTo>
                    <a:pt x="1327247" y="6400799"/>
                  </a:lnTo>
                  <a:lnTo>
                    <a:pt x="1322393" y="6349999"/>
                  </a:lnTo>
                  <a:lnTo>
                    <a:pt x="1311112" y="6311899"/>
                  </a:lnTo>
                  <a:lnTo>
                    <a:pt x="1293766" y="6261099"/>
                  </a:lnTo>
                  <a:lnTo>
                    <a:pt x="1270716" y="6222999"/>
                  </a:lnTo>
                  <a:lnTo>
                    <a:pt x="1242326" y="6184899"/>
                  </a:lnTo>
                  <a:lnTo>
                    <a:pt x="1208955" y="6159499"/>
                  </a:lnTo>
                  <a:lnTo>
                    <a:pt x="1170967" y="6121399"/>
                  </a:lnTo>
                  <a:lnTo>
                    <a:pt x="1128724" y="6108699"/>
                  </a:lnTo>
                  <a:lnTo>
                    <a:pt x="1082586" y="6083299"/>
                  </a:lnTo>
                  <a:close/>
                </a:path>
                <a:path w="5838825" h="6731000">
                  <a:moveTo>
                    <a:pt x="3269488" y="0"/>
                  </a:moveTo>
                  <a:lnTo>
                    <a:pt x="0" y="0"/>
                  </a:lnTo>
                  <a:lnTo>
                    <a:pt x="0" y="6718300"/>
                  </a:lnTo>
                  <a:lnTo>
                    <a:pt x="9472" y="6718300"/>
                  </a:lnTo>
                  <a:lnTo>
                    <a:pt x="49428" y="6680200"/>
                  </a:lnTo>
                  <a:lnTo>
                    <a:pt x="87205" y="6654800"/>
                  </a:lnTo>
                  <a:lnTo>
                    <a:pt x="122940" y="6616700"/>
                  </a:lnTo>
                  <a:lnTo>
                    <a:pt x="156769" y="6578600"/>
                  </a:lnTo>
                  <a:lnTo>
                    <a:pt x="188829" y="6540500"/>
                  </a:lnTo>
                  <a:lnTo>
                    <a:pt x="219256" y="6502399"/>
                  </a:lnTo>
                  <a:lnTo>
                    <a:pt x="248187" y="6464299"/>
                  </a:lnTo>
                  <a:lnTo>
                    <a:pt x="275759" y="6426199"/>
                  </a:lnTo>
                  <a:lnTo>
                    <a:pt x="302109" y="6388099"/>
                  </a:lnTo>
                  <a:lnTo>
                    <a:pt x="327372" y="6349999"/>
                  </a:lnTo>
                  <a:lnTo>
                    <a:pt x="351686" y="6299199"/>
                  </a:lnTo>
                  <a:lnTo>
                    <a:pt x="375188" y="6261099"/>
                  </a:lnTo>
                  <a:lnTo>
                    <a:pt x="398013" y="6222999"/>
                  </a:lnTo>
                  <a:lnTo>
                    <a:pt x="420299" y="6184899"/>
                  </a:lnTo>
                  <a:lnTo>
                    <a:pt x="442182" y="6134099"/>
                  </a:lnTo>
                  <a:lnTo>
                    <a:pt x="463798" y="6095999"/>
                  </a:lnTo>
                  <a:lnTo>
                    <a:pt x="506779" y="6019800"/>
                  </a:lnTo>
                  <a:lnTo>
                    <a:pt x="528417" y="5981700"/>
                  </a:lnTo>
                  <a:lnTo>
                    <a:pt x="550335" y="5943600"/>
                  </a:lnTo>
                  <a:lnTo>
                    <a:pt x="572669" y="5905500"/>
                  </a:lnTo>
                  <a:lnTo>
                    <a:pt x="595557" y="5867400"/>
                  </a:lnTo>
                  <a:lnTo>
                    <a:pt x="619136" y="5842000"/>
                  </a:lnTo>
                  <a:lnTo>
                    <a:pt x="643541" y="5803900"/>
                  </a:lnTo>
                  <a:lnTo>
                    <a:pt x="668909" y="5778500"/>
                  </a:lnTo>
                  <a:lnTo>
                    <a:pt x="695377" y="5740400"/>
                  </a:lnTo>
                  <a:lnTo>
                    <a:pt x="723082" y="5715000"/>
                  </a:lnTo>
                  <a:lnTo>
                    <a:pt x="752160" y="5689600"/>
                  </a:lnTo>
                  <a:lnTo>
                    <a:pt x="782748" y="5676900"/>
                  </a:lnTo>
                  <a:lnTo>
                    <a:pt x="814982" y="5651500"/>
                  </a:lnTo>
                  <a:lnTo>
                    <a:pt x="849000" y="5638800"/>
                  </a:lnTo>
                  <a:lnTo>
                    <a:pt x="884937" y="5626100"/>
                  </a:lnTo>
                  <a:lnTo>
                    <a:pt x="922930" y="5613400"/>
                  </a:lnTo>
                  <a:lnTo>
                    <a:pt x="963117" y="5600700"/>
                  </a:lnTo>
                  <a:lnTo>
                    <a:pt x="1005037" y="5600700"/>
                  </a:lnTo>
                  <a:lnTo>
                    <a:pt x="1045982" y="5588000"/>
                  </a:lnTo>
                  <a:lnTo>
                    <a:pt x="2717585" y="5588000"/>
                  </a:lnTo>
                  <a:lnTo>
                    <a:pt x="2732389" y="5562600"/>
                  </a:lnTo>
                  <a:lnTo>
                    <a:pt x="2754839" y="5524500"/>
                  </a:lnTo>
                  <a:lnTo>
                    <a:pt x="2777685" y="5499100"/>
                  </a:lnTo>
                  <a:lnTo>
                    <a:pt x="2801084" y="5461000"/>
                  </a:lnTo>
                  <a:lnTo>
                    <a:pt x="2825189" y="5422900"/>
                  </a:lnTo>
                  <a:lnTo>
                    <a:pt x="2876135" y="5372100"/>
                  </a:lnTo>
                  <a:lnTo>
                    <a:pt x="2931759" y="5321300"/>
                  </a:lnTo>
                  <a:lnTo>
                    <a:pt x="2961712" y="5295900"/>
                  </a:lnTo>
                  <a:lnTo>
                    <a:pt x="2993298" y="5270500"/>
                  </a:lnTo>
                  <a:lnTo>
                    <a:pt x="3061986" y="5245100"/>
                  </a:lnTo>
                  <a:lnTo>
                    <a:pt x="3099397" y="5245100"/>
                  </a:lnTo>
                  <a:lnTo>
                    <a:pt x="3139059" y="5232400"/>
                  </a:lnTo>
                  <a:lnTo>
                    <a:pt x="5700059" y="5232400"/>
                  </a:lnTo>
                  <a:lnTo>
                    <a:pt x="5674764" y="5194300"/>
                  </a:lnTo>
                  <a:lnTo>
                    <a:pt x="5647467" y="5156200"/>
                  </a:lnTo>
                  <a:lnTo>
                    <a:pt x="5618194" y="5118100"/>
                  </a:lnTo>
                  <a:lnTo>
                    <a:pt x="5586971" y="5080000"/>
                  </a:lnTo>
                  <a:lnTo>
                    <a:pt x="5553823" y="5054600"/>
                  </a:lnTo>
                  <a:lnTo>
                    <a:pt x="5518777" y="5016500"/>
                  </a:lnTo>
                  <a:lnTo>
                    <a:pt x="5481858" y="4991100"/>
                  </a:lnTo>
                  <a:lnTo>
                    <a:pt x="5443093" y="4965700"/>
                  </a:lnTo>
                  <a:lnTo>
                    <a:pt x="5406469" y="4940300"/>
                  </a:lnTo>
                  <a:lnTo>
                    <a:pt x="5369135" y="4927600"/>
                  </a:lnTo>
                  <a:lnTo>
                    <a:pt x="5331036" y="4902200"/>
                  </a:lnTo>
                  <a:lnTo>
                    <a:pt x="5252322" y="4876800"/>
                  </a:lnTo>
                  <a:lnTo>
                    <a:pt x="5211599" y="4864100"/>
                  </a:lnTo>
                  <a:lnTo>
                    <a:pt x="5169892" y="4864100"/>
                  </a:lnTo>
                  <a:lnTo>
                    <a:pt x="5083311" y="4838700"/>
                  </a:lnTo>
                  <a:lnTo>
                    <a:pt x="5038327" y="4838700"/>
                  </a:lnTo>
                  <a:lnTo>
                    <a:pt x="4992142" y="4826000"/>
                  </a:lnTo>
                  <a:lnTo>
                    <a:pt x="4944702" y="4826000"/>
                  </a:lnTo>
                  <a:lnTo>
                    <a:pt x="4845835" y="4800600"/>
                  </a:lnTo>
                  <a:lnTo>
                    <a:pt x="4794300" y="4800600"/>
                  </a:lnTo>
                  <a:lnTo>
                    <a:pt x="4630636" y="4762500"/>
                  </a:lnTo>
                  <a:lnTo>
                    <a:pt x="4572880" y="4737100"/>
                  </a:lnTo>
                  <a:lnTo>
                    <a:pt x="4513432" y="4724400"/>
                  </a:lnTo>
                  <a:lnTo>
                    <a:pt x="4452239" y="4699000"/>
                  </a:lnTo>
                  <a:lnTo>
                    <a:pt x="4443080" y="4699000"/>
                  </a:lnTo>
                  <a:lnTo>
                    <a:pt x="4427851" y="4686300"/>
                  </a:lnTo>
                  <a:lnTo>
                    <a:pt x="4407041" y="4686300"/>
                  </a:lnTo>
                  <a:lnTo>
                    <a:pt x="4381138" y="4673600"/>
                  </a:lnTo>
                  <a:lnTo>
                    <a:pt x="4350631" y="4660900"/>
                  </a:lnTo>
                  <a:lnTo>
                    <a:pt x="4316009" y="4648200"/>
                  </a:lnTo>
                  <a:lnTo>
                    <a:pt x="4277762" y="4622800"/>
                  </a:lnTo>
                  <a:lnTo>
                    <a:pt x="4236378" y="4610100"/>
                  </a:lnTo>
                  <a:lnTo>
                    <a:pt x="4192347" y="4584700"/>
                  </a:lnTo>
                  <a:lnTo>
                    <a:pt x="4146157" y="4572000"/>
                  </a:lnTo>
                  <a:lnTo>
                    <a:pt x="4098297" y="4546600"/>
                  </a:lnTo>
                  <a:lnTo>
                    <a:pt x="4049256" y="4521200"/>
                  </a:lnTo>
                  <a:lnTo>
                    <a:pt x="3999524" y="4483100"/>
                  </a:lnTo>
                  <a:lnTo>
                    <a:pt x="3899939" y="4432300"/>
                  </a:lnTo>
                  <a:lnTo>
                    <a:pt x="3851066" y="4394200"/>
                  </a:lnTo>
                  <a:lnTo>
                    <a:pt x="3803456" y="4368800"/>
                  </a:lnTo>
                  <a:lnTo>
                    <a:pt x="3757600" y="4330700"/>
                  </a:lnTo>
                  <a:lnTo>
                    <a:pt x="3713986" y="4292600"/>
                  </a:lnTo>
                  <a:lnTo>
                    <a:pt x="3673103" y="4254500"/>
                  </a:lnTo>
                  <a:lnTo>
                    <a:pt x="3635440" y="4216400"/>
                  </a:lnTo>
                  <a:lnTo>
                    <a:pt x="3601486" y="4178300"/>
                  </a:lnTo>
                  <a:lnTo>
                    <a:pt x="3571731" y="4140200"/>
                  </a:lnTo>
                  <a:lnTo>
                    <a:pt x="3546663" y="4102100"/>
                  </a:lnTo>
                  <a:lnTo>
                    <a:pt x="3526770" y="4064000"/>
                  </a:lnTo>
                  <a:lnTo>
                    <a:pt x="3512543" y="4025900"/>
                  </a:lnTo>
                  <a:lnTo>
                    <a:pt x="3504470" y="3987800"/>
                  </a:lnTo>
                  <a:lnTo>
                    <a:pt x="3503041" y="3937000"/>
                  </a:lnTo>
                  <a:lnTo>
                    <a:pt x="3508263" y="3898900"/>
                  </a:lnTo>
                  <a:lnTo>
                    <a:pt x="3519513" y="3860800"/>
                  </a:lnTo>
                  <a:lnTo>
                    <a:pt x="3536280" y="3822700"/>
                  </a:lnTo>
                  <a:lnTo>
                    <a:pt x="3558056" y="3784600"/>
                  </a:lnTo>
                  <a:lnTo>
                    <a:pt x="3584331" y="3759200"/>
                  </a:lnTo>
                  <a:lnTo>
                    <a:pt x="3614595" y="3721100"/>
                  </a:lnTo>
                  <a:lnTo>
                    <a:pt x="3648339" y="3683000"/>
                  </a:lnTo>
                  <a:lnTo>
                    <a:pt x="3685055" y="3657600"/>
                  </a:lnTo>
                  <a:lnTo>
                    <a:pt x="3724232" y="3619500"/>
                  </a:lnTo>
                  <a:lnTo>
                    <a:pt x="3765361" y="3594099"/>
                  </a:lnTo>
                  <a:lnTo>
                    <a:pt x="3807933" y="3568699"/>
                  </a:lnTo>
                  <a:lnTo>
                    <a:pt x="3982463" y="3467099"/>
                  </a:lnTo>
                  <a:lnTo>
                    <a:pt x="4024609" y="3441699"/>
                  </a:lnTo>
                  <a:lnTo>
                    <a:pt x="4065142" y="3416299"/>
                  </a:lnTo>
                  <a:lnTo>
                    <a:pt x="4144231" y="3378199"/>
                  </a:lnTo>
                  <a:lnTo>
                    <a:pt x="4218170" y="3340099"/>
                  </a:lnTo>
                  <a:lnTo>
                    <a:pt x="4287145" y="3301999"/>
                  </a:lnTo>
                  <a:lnTo>
                    <a:pt x="4351342" y="3276599"/>
                  </a:lnTo>
                  <a:lnTo>
                    <a:pt x="4410944" y="3238499"/>
                  </a:lnTo>
                  <a:lnTo>
                    <a:pt x="4466137" y="3213099"/>
                  </a:lnTo>
                  <a:lnTo>
                    <a:pt x="4517106" y="3174999"/>
                  </a:lnTo>
                  <a:lnTo>
                    <a:pt x="4564036" y="3149599"/>
                  </a:lnTo>
                  <a:lnTo>
                    <a:pt x="4607112" y="3124199"/>
                  </a:lnTo>
                  <a:lnTo>
                    <a:pt x="4646519" y="3098799"/>
                  </a:lnTo>
                  <a:lnTo>
                    <a:pt x="4682442" y="3073399"/>
                  </a:lnTo>
                  <a:lnTo>
                    <a:pt x="4715066" y="3047999"/>
                  </a:lnTo>
                  <a:lnTo>
                    <a:pt x="4744575" y="3022599"/>
                  </a:lnTo>
                  <a:lnTo>
                    <a:pt x="4771155" y="3009899"/>
                  </a:lnTo>
                  <a:lnTo>
                    <a:pt x="4816269" y="2959099"/>
                  </a:lnTo>
                  <a:lnTo>
                    <a:pt x="4851885" y="2908299"/>
                  </a:lnTo>
                  <a:lnTo>
                    <a:pt x="4879485" y="2857499"/>
                  </a:lnTo>
                  <a:lnTo>
                    <a:pt x="4900549" y="2793999"/>
                  </a:lnTo>
                  <a:lnTo>
                    <a:pt x="4911094" y="2755899"/>
                  </a:lnTo>
                  <a:lnTo>
                    <a:pt x="4917573" y="2717799"/>
                  </a:lnTo>
                  <a:lnTo>
                    <a:pt x="4920116" y="2666999"/>
                  </a:lnTo>
                  <a:lnTo>
                    <a:pt x="4918850" y="2628899"/>
                  </a:lnTo>
                  <a:lnTo>
                    <a:pt x="4913905" y="2578099"/>
                  </a:lnTo>
                  <a:lnTo>
                    <a:pt x="4905408" y="2527299"/>
                  </a:lnTo>
                  <a:lnTo>
                    <a:pt x="4893489" y="2489199"/>
                  </a:lnTo>
                  <a:lnTo>
                    <a:pt x="4878276" y="2438399"/>
                  </a:lnTo>
                  <a:lnTo>
                    <a:pt x="4859897" y="2387599"/>
                  </a:lnTo>
                  <a:lnTo>
                    <a:pt x="4838481" y="2349499"/>
                  </a:lnTo>
                  <a:lnTo>
                    <a:pt x="4814157" y="2311399"/>
                  </a:lnTo>
                  <a:lnTo>
                    <a:pt x="4787052" y="2273299"/>
                  </a:lnTo>
                  <a:lnTo>
                    <a:pt x="4757296" y="2235199"/>
                  </a:lnTo>
                  <a:lnTo>
                    <a:pt x="4725018" y="2197099"/>
                  </a:lnTo>
                  <a:lnTo>
                    <a:pt x="4690345" y="2158999"/>
                  </a:lnTo>
                  <a:lnTo>
                    <a:pt x="4653407" y="2133599"/>
                  </a:lnTo>
                  <a:lnTo>
                    <a:pt x="3777389" y="2133599"/>
                  </a:lnTo>
                  <a:lnTo>
                    <a:pt x="3728015" y="2120899"/>
                  </a:lnTo>
                  <a:lnTo>
                    <a:pt x="3677359" y="2120899"/>
                  </a:lnTo>
                  <a:lnTo>
                    <a:pt x="3571977" y="2095499"/>
                  </a:lnTo>
                  <a:lnTo>
                    <a:pt x="3517138" y="2070099"/>
                  </a:lnTo>
                  <a:lnTo>
                    <a:pt x="3501962" y="2070099"/>
                  </a:lnTo>
                  <a:lnTo>
                    <a:pt x="3480364" y="2057399"/>
                  </a:lnTo>
                  <a:lnTo>
                    <a:pt x="3453206" y="2044699"/>
                  </a:lnTo>
                  <a:lnTo>
                    <a:pt x="3421350" y="2031999"/>
                  </a:lnTo>
                  <a:lnTo>
                    <a:pt x="3385659" y="2006599"/>
                  </a:lnTo>
                  <a:lnTo>
                    <a:pt x="3346996" y="1993899"/>
                  </a:lnTo>
                  <a:lnTo>
                    <a:pt x="3306222" y="1968499"/>
                  </a:lnTo>
                  <a:lnTo>
                    <a:pt x="3221795" y="1917699"/>
                  </a:lnTo>
                  <a:lnTo>
                    <a:pt x="3179866" y="1879599"/>
                  </a:lnTo>
                  <a:lnTo>
                    <a:pt x="3139277" y="1841499"/>
                  </a:lnTo>
                  <a:lnTo>
                    <a:pt x="3100890" y="1803399"/>
                  </a:lnTo>
                  <a:lnTo>
                    <a:pt x="3065568" y="1765299"/>
                  </a:lnTo>
                  <a:lnTo>
                    <a:pt x="3034174" y="1714499"/>
                  </a:lnTo>
                  <a:lnTo>
                    <a:pt x="3007570" y="1663699"/>
                  </a:lnTo>
                  <a:lnTo>
                    <a:pt x="2986618" y="1612899"/>
                  </a:lnTo>
                  <a:lnTo>
                    <a:pt x="2972181" y="1562099"/>
                  </a:lnTo>
                  <a:lnTo>
                    <a:pt x="2966077" y="1523999"/>
                  </a:lnTo>
                  <a:lnTo>
                    <a:pt x="2963953" y="1485899"/>
                  </a:lnTo>
                  <a:lnTo>
                    <a:pt x="2965534" y="1435099"/>
                  </a:lnTo>
                  <a:lnTo>
                    <a:pt x="2970547" y="1396999"/>
                  </a:lnTo>
                  <a:lnTo>
                    <a:pt x="2978717" y="1371599"/>
                  </a:lnTo>
                  <a:lnTo>
                    <a:pt x="2989769" y="1333499"/>
                  </a:lnTo>
                  <a:lnTo>
                    <a:pt x="3003430" y="1295399"/>
                  </a:lnTo>
                  <a:lnTo>
                    <a:pt x="3019425" y="1257299"/>
                  </a:lnTo>
                  <a:lnTo>
                    <a:pt x="3037480" y="1231899"/>
                  </a:lnTo>
                  <a:lnTo>
                    <a:pt x="3057320" y="1193799"/>
                  </a:lnTo>
                  <a:lnTo>
                    <a:pt x="3078672" y="1155699"/>
                  </a:lnTo>
                  <a:lnTo>
                    <a:pt x="3101261" y="1130299"/>
                  </a:lnTo>
                  <a:lnTo>
                    <a:pt x="3124813" y="1092199"/>
                  </a:lnTo>
                  <a:lnTo>
                    <a:pt x="3149054" y="1066799"/>
                  </a:lnTo>
                  <a:lnTo>
                    <a:pt x="3198504" y="990599"/>
                  </a:lnTo>
                  <a:lnTo>
                    <a:pt x="3223165" y="965199"/>
                  </a:lnTo>
                  <a:lnTo>
                    <a:pt x="3247418" y="927099"/>
                  </a:lnTo>
                  <a:lnTo>
                    <a:pt x="3270988" y="888999"/>
                  </a:lnTo>
                  <a:lnTo>
                    <a:pt x="3293601" y="850899"/>
                  </a:lnTo>
                  <a:lnTo>
                    <a:pt x="3314983" y="812799"/>
                  </a:lnTo>
                  <a:lnTo>
                    <a:pt x="3334860" y="774699"/>
                  </a:lnTo>
                  <a:lnTo>
                    <a:pt x="3352957" y="736599"/>
                  </a:lnTo>
                  <a:lnTo>
                    <a:pt x="3369000" y="698499"/>
                  </a:lnTo>
                  <a:lnTo>
                    <a:pt x="3382714" y="660399"/>
                  </a:lnTo>
                  <a:lnTo>
                    <a:pt x="3393827" y="609599"/>
                  </a:lnTo>
                  <a:lnTo>
                    <a:pt x="3402062" y="558799"/>
                  </a:lnTo>
                  <a:lnTo>
                    <a:pt x="3407147" y="520699"/>
                  </a:lnTo>
                  <a:lnTo>
                    <a:pt x="3408807" y="469899"/>
                  </a:lnTo>
                  <a:lnTo>
                    <a:pt x="3406946" y="419099"/>
                  </a:lnTo>
                  <a:lnTo>
                    <a:pt x="3401730" y="368299"/>
                  </a:lnTo>
                  <a:lnTo>
                    <a:pt x="3393282" y="317500"/>
                  </a:lnTo>
                  <a:lnTo>
                    <a:pt x="3381724" y="266700"/>
                  </a:lnTo>
                  <a:lnTo>
                    <a:pt x="3367177" y="215900"/>
                  </a:lnTo>
                  <a:lnTo>
                    <a:pt x="3349763" y="165100"/>
                  </a:lnTo>
                  <a:lnTo>
                    <a:pt x="3329606" y="114300"/>
                  </a:lnTo>
                  <a:lnTo>
                    <a:pt x="3306826" y="63500"/>
                  </a:lnTo>
                  <a:lnTo>
                    <a:pt x="3269488" y="0"/>
                  </a:lnTo>
                  <a:close/>
                </a:path>
                <a:path w="5838825" h="6731000">
                  <a:moveTo>
                    <a:pt x="4997407" y="6553200"/>
                  </a:moveTo>
                  <a:lnTo>
                    <a:pt x="4768356" y="6553200"/>
                  </a:lnTo>
                  <a:lnTo>
                    <a:pt x="4813426" y="6565900"/>
                  </a:lnTo>
                  <a:lnTo>
                    <a:pt x="4951116" y="6565900"/>
                  </a:lnTo>
                  <a:lnTo>
                    <a:pt x="4997407" y="6553200"/>
                  </a:lnTo>
                  <a:close/>
                </a:path>
                <a:path w="5838825" h="6731000">
                  <a:moveTo>
                    <a:pt x="5700059" y="5232400"/>
                  </a:moveTo>
                  <a:lnTo>
                    <a:pt x="3226051" y="5232400"/>
                  </a:lnTo>
                  <a:lnTo>
                    <a:pt x="3350543" y="5270500"/>
                  </a:lnTo>
                  <a:lnTo>
                    <a:pt x="3514649" y="5372100"/>
                  </a:lnTo>
                  <a:lnTo>
                    <a:pt x="3556816" y="5410200"/>
                  </a:lnTo>
                  <a:lnTo>
                    <a:pt x="3599883" y="5448300"/>
                  </a:lnTo>
                  <a:lnTo>
                    <a:pt x="3644072" y="5486400"/>
                  </a:lnTo>
                  <a:lnTo>
                    <a:pt x="3689604" y="5524500"/>
                  </a:lnTo>
                  <a:lnTo>
                    <a:pt x="3740218" y="5562600"/>
                  </a:lnTo>
                  <a:lnTo>
                    <a:pt x="3787112" y="5600700"/>
                  </a:lnTo>
                  <a:lnTo>
                    <a:pt x="3830547" y="5651500"/>
                  </a:lnTo>
                  <a:lnTo>
                    <a:pt x="3870785" y="5689600"/>
                  </a:lnTo>
                  <a:lnTo>
                    <a:pt x="3908087" y="5740400"/>
                  </a:lnTo>
                  <a:lnTo>
                    <a:pt x="3942717" y="5778500"/>
                  </a:lnTo>
                  <a:lnTo>
                    <a:pt x="3974936" y="5816600"/>
                  </a:lnTo>
                  <a:lnTo>
                    <a:pt x="4005005" y="5867400"/>
                  </a:lnTo>
                  <a:lnTo>
                    <a:pt x="4033188" y="5905500"/>
                  </a:lnTo>
                  <a:lnTo>
                    <a:pt x="4059747" y="5943600"/>
                  </a:lnTo>
                  <a:lnTo>
                    <a:pt x="4084942" y="5981700"/>
                  </a:lnTo>
                  <a:lnTo>
                    <a:pt x="4109036" y="6019800"/>
                  </a:lnTo>
                  <a:lnTo>
                    <a:pt x="4132292" y="6057899"/>
                  </a:lnTo>
                  <a:lnTo>
                    <a:pt x="4154971" y="6095999"/>
                  </a:lnTo>
                  <a:lnTo>
                    <a:pt x="4199647" y="6172199"/>
                  </a:lnTo>
                  <a:lnTo>
                    <a:pt x="4222168" y="6210299"/>
                  </a:lnTo>
                  <a:lnTo>
                    <a:pt x="4245160" y="6235699"/>
                  </a:lnTo>
                  <a:lnTo>
                    <a:pt x="4268886" y="6273799"/>
                  </a:lnTo>
                  <a:lnTo>
                    <a:pt x="4293607" y="6299199"/>
                  </a:lnTo>
                  <a:lnTo>
                    <a:pt x="4319586" y="6337299"/>
                  </a:lnTo>
                  <a:lnTo>
                    <a:pt x="4376364" y="6388099"/>
                  </a:lnTo>
                  <a:lnTo>
                    <a:pt x="4407688" y="6413499"/>
                  </a:lnTo>
                  <a:lnTo>
                    <a:pt x="4441317" y="6438899"/>
                  </a:lnTo>
                  <a:lnTo>
                    <a:pt x="4477729" y="6464299"/>
                  </a:lnTo>
                  <a:lnTo>
                    <a:pt x="4515676" y="6476999"/>
                  </a:lnTo>
                  <a:lnTo>
                    <a:pt x="4555030" y="6502399"/>
                  </a:lnTo>
                  <a:lnTo>
                    <a:pt x="4637437" y="6527800"/>
                  </a:lnTo>
                  <a:lnTo>
                    <a:pt x="4723915" y="6553200"/>
                  </a:lnTo>
                  <a:lnTo>
                    <a:pt x="5043680" y="6553200"/>
                  </a:lnTo>
                  <a:lnTo>
                    <a:pt x="5089804" y="6540500"/>
                  </a:lnTo>
                  <a:lnTo>
                    <a:pt x="5135651" y="6540500"/>
                  </a:lnTo>
                  <a:lnTo>
                    <a:pt x="5270232" y="6502399"/>
                  </a:lnTo>
                  <a:lnTo>
                    <a:pt x="5313674" y="6476999"/>
                  </a:lnTo>
                  <a:lnTo>
                    <a:pt x="5356191" y="6464299"/>
                  </a:lnTo>
                  <a:lnTo>
                    <a:pt x="5397653" y="6438899"/>
                  </a:lnTo>
                  <a:lnTo>
                    <a:pt x="5437931" y="6426199"/>
                  </a:lnTo>
                  <a:lnTo>
                    <a:pt x="5476895" y="6400799"/>
                  </a:lnTo>
                  <a:lnTo>
                    <a:pt x="5514417" y="6375399"/>
                  </a:lnTo>
                  <a:lnTo>
                    <a:pt x="5550365" y="6349999"/>
                  </a:lnTo>
                  <a:lnTo>
                    <a:pt x="5584612" y="6324599"/>
                  </a:lnTo>
                  <a:lnTo>
                    <a:pt x="5617027" y="6286499"/>
                  </a:lnTo>
                  <a:lnTo>
                    <a:pt x="5647481" y="6261099"/>
                  </a:lnTo>
                  <a:lnTo>
                    <a:pt x="5675844" y="6222999"/>
                  </a:lnTo>
                  <a:lnTo>
                    <a:pt x="5701987" y="6184899"/>
                  </a:lnTo>
                  <a:lnTo>
                    <a:pt x="5725780" y="6159499"/>
                  </a:lnTo>
                  <a:lnTo>
                    <a:pt x="5747094" y="6121399"/>
                  </a:lnTo>
                  <a:lnTo>
                    <a:pt x="5765800" y="6083299"/>
                  </a:lnTo>
                  <a:lnTo>
                    <a:pt x="5783467" y="6032500"/>
                  </a:lnTo>
                  <a:lnTo>
                    <a:pt x="5798640" y="5994400"/>
                  </a:lnTo>
                  <a:lnTo>
                    <a:pt x="5811344" y="5943600"/>
                  </a:lnTo>
                  <a:lnTo>
                    <a:pt x="5821607" y="5905500"/>
                  </a:lnTo>
                  <a:lnTo>
                    <a:pt x="5829452" y="5854700"/>
                  </a:lnTo>
                  <a:lnTo>
                    <a:pt x="5834907" y="5803900"/>
                  </a:lnTo>
                  <a:lnTo>
                    <a:pt x="5837998" y="5765800"/>
                  </a:lnTo>
                  <a:lnTo>
                    <a:pt x="5838749" y="5715000"/>
                  </a:lnTo>
                  <a:lnTo>
                    <a:pt x="5837188" y="5664200"/>
                  </a:lnTo>
                  <a:lnTo>
                    <a:pt x="5833339" y="5626100"/>
                  </a:lnTo>
                  <a:lnTo>
                    <a:pt x="5827229" y="5575300"/>
                  </a:lnTo>
                  <a:lnTo>
                    <a:pt x="5818884" y="5524500"/>
                  </a:lnTo>
                  <a:lnTo>
                    <a:pt x="5808330" y="5486400"/>
                  </a:lnTo>
                  <a:lnTo>
                    <a:pt x="5795592" y="5435600"/>
                  </a:lnTo>
                  <a:lnTo>
                    <a:pt x="5780697" y="5397500"/>
                  </a:lnTo>
                  <a:lnTo>
                    <a:pt x="5763670" y="5346700"/>
                  </a:lnTo>
                  <a:lnTo>
                    <a:pt x="5744538" y="5308600"/>
                  </a:lnTo>
                  <a:lnTo>
                    <a:pt x="5723325" y="5270500"/>
                  </a:lnTo>
                  <a:lnTo>
                    <a:pt x="5700059" y="5232400"/>
                  </a:lnTo>
                  <a:close/>
                </a:path>
                <a:path w="5838825" h="6731000">
                  <a:moveTo>
                    <a:pt x="2717585" y="5588000"/>
                  </a:moveTo>
                  <a:lnTo>
                    <a:pt x="1045982" y="5588000"/>
                  </a:lnTo>
                  <a:lnTo>
                    <a:pt x="1086009" y="5600700"/>
                  </a:lnTo>
                  <a:lnTo>
                    <a:pt x="1125175" y="5600700"/>
                  </a:lnTo>
                  <a:lnTo>
                    <a:pt x="1163536" y="5613400"/>
                  </a:lnTo>
                  <a:lnTo>
                    <a:pt x="1201149" y="5613400"/>
                  </a:lnTo>
                  <a:lnTo>
                    <a:pt x="1238069" y="5626100"/>
                  </a:lnTo>
                  <a:lnTo>
                    <a:pt x="1274354" y="5651500"/>
                  </a:lnTo>
                  <a:lnTo>
                    <a:pt x="1310060" y="5664200"/>
                  </a:lnTo>
                  <a:lnTo>
                    <a:pt x="1345243" y="5689600"/>
                  </a:lnTo>
                  <a:lnTo>
                    <a:pt x="1379960" y="5702300"/>
                  </a:lnTo>
                  <a:lnTo>
                    <a:pt x="1448222" y="5753100"/>
                  </a:lnTo>
                  <a:lnTo>
                    <a:pt x="1814570" y="6032500"/>
                  </a:lnTo>
                  <a:lnTo>
                    <a:pt x="1848693" y="6045199"/>
                  </a:lnTo>
                  <a:lnTo>
                    <a:pt x="1883198" y="6070599"/>
                  </a:lnTo>
                  <a:lnTo>
                    <a:pt x="1918140" y="6083299"/>
                  </a:lnTo>
                  <a:lnTo>
                    <a:pt x="2026157" y="6121399"/>
                  </a:lnTo>
                  <a:lnTo>
                    <a:pt x="2179736" y="6121399"/>
                  </a:lnTo>
                  <a:lnTo>
                    <a:pt x="2261917" y="6095999"/>
                  </a:lnTo>
                  <a:lnTo>
                    <a:pt x="2301238" y="6083299"/>
                  </a:lnTo>
                  <a:lnTo>
                    <a:pt x="2338330" y="6057899"/>
                  </a:lnTo>
                  <a:lnTo>
                    <a:pt x="2373350" y="6045199"/>
                  </a:lnTo>
                  <a:lnTo>
                    <a:pt x="2406450" y="6019800"/>
                  </a:lnTo>
                  <a:lnTo>
                    <a:pt x="2437786" y="5994400"/>
                  </a:lnTo>
                  <a:lnTo>
                    <a:pt x="2467512" y="5956300"/>
                  </a:lnTo>
                  <a:lnTo>
                    <a:pt x="2495782" y="5930900"/>
                  </a:lnTo>
                  <a:lnTo>
                    <a:pt x="2522750" y="5892800"/>
                  </a:lnTo>
                  <a:lnTo>
                    <a:pt x="2548572" y="5867400"/>
                  </a:lnTo>
                  <a:lnTo>
                    <a:pt x="2573401" y="5829300"/>
                  </a:lnTo>
                  <a:lnTo>
                    <a:pt x="2597392" y="5791200"/>
                  </a:lnTo>
                  <a:lnTo>
                    <a:pt x="2620700" y="5753100"/>
                  </a:lnTo>
                  <a:lnTo>
                    <a:pt x="2643478" y="5715000"/>
                  </a:lnTo>
                  <a:lnTo>
                    <a:pt x="2665882" y="5676900"/>
                  </a:lnTo>
                  <a:lnTo>
                    <a:pt x="2717585" y="5588000"/>
                  </a:lnTo>
                  <a:close/>
                </a:path>
                <a:path w="5838825" h="6731000">
                  <a:moveTo>
                    <a:pt x="5026421" y="3416299"/>
                  </a:moveTo>
                  <a:lnTo>
                    <a:pt x="4875791" y="3416299"/>
                  </a:lnTo>
                  <a:lnTo>
                    <a:pt x="4829252" y="3428999"/>
                  </a:lnTo>
                  <a:lnTo>
                    <a:pt x="4739603" y="3454399"/>
                  </a:lnTo>
                  <a:lnTo>
                    <a:pt x="4696948" y="3467099"/>
                  </a:lnTo>
                  <a:lnTo>
                    <a:pt x="4656043" y="3492499"/>
                  </a:lnTo>
                  <a:lnTo>
                    <a:pt x="4617116" y="3517899"/>
                  </a:lnTo>
                  <a:lnTo>
                    <a:pt x="4580395" y="3543299"/>
                  </a:lnTo>
                  <a:lnTo>
                    <a:pt x="4546107" y="3581399"/>
                  </a:lnTo>
                  <a:lnTo>
                    <a:pt x="4514481" y="3619500"/>
                  </a:lnTo>
                  <a:lnTo>
                    <a:pt x="4485743" y="3657600"/>
                  </a:lnTo>
                  <a:lnTo>
                    <a:pt x="4460121" y="3695700"/>
                  </a:lnTo>
                  <a:lnTo>
                    <a:pt x="4437844" y="3733800"/>
                  </a:lnTo>
                  <a:lnTo>
                    <a:pt x="4419138" y="3784600"/>
                  </a:lnTo>
                  <a:lnTo>
                    <a:pt x="4404233" y="3822700"/>
                  </a:lnTo>
                  <a:lnTo>
                    <a:pt x="4393895" y="3873500"/>
                  </a:lnTo>
                  <a:lnTo>
                    <a:pt x="4387670" y="3924300"/>
                  </a:lnTo>
                  <a:lnTo>
                    <a:pt x="4385439" y="3962400"/>
                  </a:lnTo>
                  <a:lnTo>
                    <a:pt x="4387084" y="4013200"/>
                  </a:lnTo>
                  <a:lnTo>
                    <a:pt x="4392487" y="4051300"/>
                  </a:lnTo>
                  <a:lnTo>
                    <a:pt x="4401530" y="4102100"/>
                  </a:lnTo>
                  <a:lnTo>
                    <a:pt x="4414096" y="4140200"/>
                  </a:lnTo>
                  <a:lnTo>
                    <a:pt x="4430065" y="4191000"/>
                  </a:lnTo>
                  <a:lnTo>
                    <a:pt x="4449321" y="4229100"/>
                  </a:lnTo>
                  <a:lnTo>
                    <a:pt x="4471745" y="4267200"/>
                  </a:lnTo>
                  <a:lnTo>
                    <a:pt x="4497219" y="4305300"/>
                  </a:lnTo>
                  <a:lnTo>
                    <a:pt x="4525625" y="4343400"/>
                  </a:lnTo>
                  <a:lnTo>
                    <a:pt x="4556846" y="4368800"/>
                  </a:lnTo>
                  <a:lnTo>
                    <a:pt x="4590763" y="4394200"/>
                  </a:lnTo>
                  <a:lnTo>
                    <a:pt x="4627258" y="4432300"/>
                  </a:lnTo>
                  <a:lnTo>
                    <a:pt x="4666214" y="4445000"/>
                  </a:lnTo>
                  <a:lnTo>
                    <a:pt x="4707512" y="4470400"/>
                  </a:lnTo>
                  <a:lnTo>
                    <a:pt x="4751034" y="4495800"/>
                  </a:lnTo>
                  <a:lnTo>
                    <a:pt x="4796663" y="4508500"/>
                  </a:lnTo>
                  <a:lnTo>
                    <a:pt x="4843355" y="4508500"/>
                  </a:lnTo>
                  <a:lnTo>
                    <a:pt x="4889974" y="4521200"/>
                  </a:lnTo>
                  <a:lnTo>
                    <a:pt x="5027351" y="4521200"/>
                  </a:lnTo>
                  <a:lnTo>
                    <a:pt x="5114839" y="4495800"/>
                  </a:lnTo>
                  <a:lnTo>
                    <a:pt x="5156743" y="4483100"/>
                  </a:lnTo>
                  <a:lnTo>
                    <a:pt x="5197152" y="4457700"/>
                  </a:lnTo>
                  <a:lnTo>
                    <a:pt x="5235860" y="4432300"/>
                  </a:lnTo>
                  <a:lnTo>
                    <a:pt x="5272665" y="4406900"/>
                  </a:lnTo>
                  <a:lnTo>
                    <a:pt x="5307363" y="4381500"/>
                  </a:lnTo>
                  <a:lnTo>
                    <a:pt x="5339752" y="4356100"/>
                  </a:lnTo>
                  <a:lnTo>
                    <a:pt x="5369629" y="4318000"/>
                  </a:lnTo>
                  <a:lnTo>
                    <a:pt x="5396789" y="4279900"/>
                  </a:lnTo>
                  <a:lnTo>
                    <a:pt x="5421030" y="4241800"/>
                  </a:lnTo>
                  <a:lnTo>
                    <a:pt x="5442149" y="4203700"/>
                  </a:lnTo>
                  <a:lnTo>
                    <a:pt x="5459943" y="4152900"/>
                  </a:lnTo>
                  <a:lnTo>
                    <a:pt x="5474208" y="4114800"/>
                  </a:lnTo>
                  <a:lnTo>
                    <a:pt x="5484546" y="4064000"/>
                  </a:lnTo>
                  <a:lnTo>
                    <a:pt x="5490774" y="4013200"/>
                  </a:lnTo>
                  <a:lnTo>
                    <a:pt x="5493009" y="3975100"/>
                  </a:lnTo>
                  <a:lnTo>
                    <a:pt x="5491369" y="3924300"/>
                  </a:lnTo>
                  <a:lnTo>
                    <a:pt x="5485972" y="3886200"/>
                  </a:lnTo>
                  <a:lnTo>
                    <a:pt x="5476936" y="3835400"/>
                  </a:lnTo>
                  <a:lnTo>
                    <a:pt x="5464377" y="3797300"/>
                  </a:lnTo>
                  <a:lnTo>
                    <a:pt x="5448414" y="3746500"/>
                  </a:lnTo>
                  <a:lnTo>
                    <a:pt x="5429164" y="3708400"/>
                  </a:lnTo>
                  <a:lnTo>
                    <a:pt x="5406745" y="3670300"/>
                  </a:lnTo>
                  <a:lnTo>
                    <a:pt x="5381275" y="3632200"/>
                  </a:lnTo>
                  <a:lnTo>
                    <a:pt x="5352871" y="3606800"/>
                  </a:lnTo>
                  <a:lnTo>
                    <a:pt x="5321650" y="3568699"/>
                  </a:lnTo>
                  <a:lnTo>
                    <a:pt x="5287731" y="3543299"/>
                  </a:lnTo>
                  <a:lnTo>
                    <a:pt x="5251232" y="3517899"/>
                  </a:lnTo>
                  <a:lnTo>
                    <a:pt x="5212269" y="3492499"/>
                  </a:lnTo>
                  <a:lnTo>
                    <a:pt x="5170960" y="3467099"/>
                  </a:lnTo>
                  <a:lnTo>
                    <a:pt x="5127424" y="3454399"/>
                  </a:lnTo>
                  <a:lnTo>
                    <a:pt x="5081778" y="3428999"/>
                  </a:lnTo>
                  <a:lnTo>
                    <a:pt x="5054117" y="3428999"/>
                  </a:lnTo>
                  <a:lnTo>
                    <a:pt x="5026421" y="3416299"/>
                  </a:lnTo>
                  <a:close/>
                </a:path>
                <a:path w="5838825" h="6731000">
                  <a:moveTo>
                    <a:pt x="4511190" y="2070099"/>
                  </a:moveTo>
                  <a:lnTo>
                    <a:pt x="4252025" y="2070099"/>
                  </a:lnTo>
                  <a:lnTo>
                    <a:pt x="4213030" y="2082799"/>
                  </a:lnTo>
                  <a:lnTo>
                    <a:pt x="4173374" y="2082799"/>
                  </a:lnTo>
                  <a:lnTo>
                    <a:pt x="4091851" y="2108199"/>
                  </a:lnTo>
                  <a:lnTo>
                    <a:pt x="4049872" y="2108199"/>
                  </a:lnTo>
                  <a:lnTo>
                    <a:pt x="4007005" y="2120899"/>
                  </a:lnTo>
                  <a:lnTo>
                    <a:pt x="3963194" y="2120899"/>
                  </a:lnTo>
                  <a:lnTo>
                    <a:pt x="3918384" y="2133599"/>
                  </a:lnTo>
                  <a:lnTo>
                    <a:pt x="4653407" y="2133599"/>
                  </a:lnTo>
                  <a:lnTo>
                    <a:pt x="4617971" y="2108199"/>
                  </a:lnTo>
                  <a:lnTo>
                    <a:pt x="4511190" y="2070099"/>
                  </a:lnTo>
                  <a:close/>
                </a:path>
                <a:path w="5838825" h="6731000">
                  <a:moveTo>
                    <a:pt x="4439043" y="2057399"/>
                  </a:moveTo>
                  <a:lnTo>
                    <a:pt x="4365601" y="2057399"/>
                  </a:lnTo>
                  <a:lnTo>
                    <a:pt x="4328254" y="2070099"/>
                  </a:lnTo>
                  <a:lnTo>
                    <a:pt x="4475250" y="2070099"/>
                  </a:lnTo>
                  <a:lnTo>
                    <a:pt x="4439043" y="2057399"/>
                  </a:lnTo>
                  <a:close/>
                </a:path>
                <a:path w="5838825" h="6731000">
                  <a:moveTo>
                    <a:pt x="4431030" y="863599"/>
                  </a:moveTo>
                  <a:lnTo>
                    <a:pt x="4275195" y="863599"/>
                  </a:lnTo>
                  <a:lnTo>
                    <a:pt x="4232494" y="876299"/>
                  </a:lnTo>
                  <a:lnTo>
                    <a:pt x="4192041" y="901699"/>
                  </a:lnTo>
                  <a:lnTo>
                    <a:pt x="4154392" y="914399"/>
                  </a:lnTo>
                  <a:lnTo>
                    <a:pt x="4120103" y="952499"/>
                  </a:lnTo>
                  <a:lnTo>
                    <a:pt x="4089731" y="977899"/>
                  </a:lnTo>
                  <a:lnTo>
                    <a:pt x="4063832" y="1015999"/>
                  </a:lnTo>
                  <a:lnTo>
                    <a:pt x="4042962" y="1054099"/>
                  </a:lnTo>
                  <a:lnTo>
                    <a:pt x="4027678" y="1104899"/>
                  </a:lnTo>
                  <a:lnTo>
                    <a:pt x="4018590" y="1155699"/>
                  </a:lnTo>
                  <a:lnTo>
                    <a:pt x="4016648" y="1193799"/>
                  </a:lnTo>
                  <a:lnTo>
                    <a:pt x="4021492" y="1244599"/>
                  </a:lnTo>
                  <a:lnTo>
                    <a:pt x="4032760" y="1295399"/>
                  </a:lnTo>
                  <a:lnTo>
                    <a:pt x="4050092" y="1333499"/>
                  </a:lnTo>
                  <a:lnTo>
                    <a:pt x="4073128" y="1371599"/>
                  </a:lnTo>
                  <a:lnTo>
                    <a:pt x="4101506" y="1409699"/>
                  </a:lnTo>
                  <a:lnTo>
                    <a:pt x="4134866" y="1435099"/>
                  </a:lnTo>
                  <a:lnTo>
                    <a:pt x="4172847" y="1473199"/>
                  </a:lnTo>
                  <a:lnTo>
                    <a:pt x="4215089" y="1485899"/>
                  </a:lnTo>
                  <a:lnTo>
                    <a:pt x="4261231" y="1511299"/>
                  </a:lnTo>
                  <a:lnTo>
                    <a:pt x="4403385" y="1511299"/>
                  </a:lnTo>
                  <a:lnTo>
                    <a:pt x="4448324" y="1498599"/>
                  </a:lnTo>
                  <a:lnTo>
                    <a:pt x="4490999" y="1485899"/>
                  </a:lnTo>
                  <a:lnTo>
                    <a:pt x="4530788" y="1460499"/>
                  </a:lnTo>
                  <a:lnTo>
                    <a:pt x="4567065" y="1435099"/>
                  </a:lnTo>
                  <a:lnTo>
                    <a:pt x="4599207" y="1396999"/>
                  </a:lnTo>
                  <a:lnTo>
                    <a:pt x="4626590" y="1358899"/>
                  </a:lnTo>
                  <a:lnTo>
                    <a:pt x="4648590" y="1320799"/>
                  </a:lnTo>
                  <a:lnTo>
                    <a:pt x="4664583" y="1269999"/>
                  </a:lnTo>
                  <a:lnTo>
                    <a:pt x="4673667" y="1219199"/>
                  </a:lnTo>
                  <a:lnTo>
                    <a:pt x="4675601" y="1181099"/>
                  </a:lnTo>
                  <a:lnTo>
                    <a:pt x="4670747" y="1130299"/>
                  </a:lnTo>
                  <a:lnTo>
                    <a:pt x="4659468" y="1079499"/>
                  </a:lnTo>
                  <a:lnTo>
                    <a:pt x="4642125" y="1041399"/>
                  </a:lnTo>
                  <a:lnTo>
                    <a:pt x="4619081" y="1003299"/>
                  </a:lnTo>
                  <a:lnTo>
                    <a:pt x="4590698" y="965199"/>
                  </a:lnTo>
                  <a:lnTo>
                    <a:pt x="4557339" y="939799"/>
                  </a:lnTo>
                  <a:lnTo>
                    <a:pt x="4519367" y="901699"/>
                  </a:lnTo>
                  <a:lnTo>
                    <a:pt x="4477143" y="888999"/>
                  </a:lnTo>
                  <a:lnTo>
                    <a:pt x="4431030" y="863599"/>
                  </a:lnTo>
                  <a:close/>
                </a:path>
              </a:pathLst>
            </a:custGeom>
            <a:solidFill>
              <a:srgbClr val="E8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3215" y="2458085"/>
            <a:ext cx="2173605" cy="1377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4400" spc="-20" dirty="0">
                <a:solidFill>
                  <a:srgbClr val="252525"/>
                </a:solidFill>
                <a:latin typeface="Consolas"/>
                <a:cs typeface="Consolas"/>
              </a:rPr>
              <a:t>LAS </a:t>
            </a:r>
            <a:r>
              <a:rPr sz="4400" spc="-15" dirty="0">
                <a:solidFill>
                  <a:srgbClr val="252525"/>
                </a:solidFill>
                <a:latin typeface="Consolas"/>
                <a:cs typeface="Consolas"/>
              </a:rPr>
              <a:t> </a:t>
            </a:r>
            <a:r>
              <a:rPr sz="4400" spc="-20" dirty="0">
                <a:solidFill>
                  <a:srgbClr val="252525"/>
                </a:solidFill>
                <a:latin typeface="Consolas"/>
                <a:cs typeface="Consolas"/>
              </a:rPr>
              <a:t>FIE</a:t>
            </a:r>
            <a:r>
              <a:rPr sz="4400" spc="50" dirty="0">
                <a:solidFill>
                  <a:srgbClr val="252525"/>
                </a:solidFill>
                <a:latin typeface="Consolas"/>
                <a:cs typeface="Consolas"/>
              </a:rPr>
              <a:t>S</a:t>
            </a:r>
            <a:r>
              <a:rPr sz="4400" spc="-20" dirty="0">
                <a:solidFill>
                  <a:srgbClr val="252525"/>
                </a:solidFill>
                <a:latin typeface="Consolas"/>
                <a:cs typeface="Consolas"/>
              </a:rPr>
              <a:t>TA</a:t>
            </a:r>
            <a:r>
              <a:rPr sz="4400" spc="15" dirty="0">
                <a:solidFill>
                  <a:srgbClr val="252525"/>
                </a:solidFill>
                <a:latin typeface="Consolas"/>
                <a:cs typeface="Consolas"/>
              </a:rPr>
              <a:t>S</a:t>
            </a:r>
            <a:endParaRPr sz="4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DADAD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29486" y="12699"/>
              <a:ext cx="7362825" cy="6845300"/>
            </a:xfrm>
            <a:custGeom>
              <a:avLst/>
              <a:gdLst/>
              <a:ahLst/>
              <a:cxnLst/>
              <a:rect l="l" t="t" r="r" b="b"/>
              <a:pathLst>
                <a:path w="7362825" h="6845300">
                  <a:moveTo>
                    <a:pt x="7362513" y="0"/>
                  </a:moveTo>
                  <a:lnTo>
                    <a:pt x="1497907" y="0"/>
                  </a:lnTo>
                  <a:lnTo>
                    <a:pt x="1506035" y="177800"/>
                  </a:lnTo>
                  <a:lnTo>
                    <a:pt x="1506596" y="228600"/>
                  </a:lnTo>
                  <a:lnTo>
                    <a:pt x="1506590" y="266700"/>
                  </a:lnTo>
                  <a:lnTo>
                    <a:pt x="1505998" y="317500"/>
                  </a:lnTo>
                  <a:lnTo>
                    <a:pt x="1504804" y="368300"/>
                  </a:lnTo>
                  <a:lnTo>
                    <a:pt x="1502987" y="419100"/>
                  </a:lnTo>
                  <a:lnTo>
                    <a:pt x="1498467" y="469900"/>
                  </a:lnTo>
                  <a:lnTo>
                    <a:pt x="1489764" y="508000"/>
                  </a:lnTo>
                  <a:lnTo>
                    <a:pt x="1477168" y="558800"/>
                  </a:lnTo>
                  <a:lnTo>
                    <a:pt x="1460970" y="596900"/>
                  </a:lnTo>
                  <a:lnTo>
                    <a:pt x="1441461" y="647700"/>
                  </a:lnTo>
                  <a:lnTo>
                    <a:pt x="1418931" y="685800"/>
                  </a:lnTo>
                  <a:lnTo>
                    <a:pt x="1393672" y="723900"/>
                  </a:lnTo>
                  <a:lnTo>
                    <a:pt x="1365974" y="762000"/>
                  </a:lnTo>
                  <a:lnTo>
                    <a:pt x="1336128" y="800100"/>
                  </a:lnTo>
                  <a:lnTo>
                    <a:pt x="1304425" y="838200"/>
                  </a:lnTo>
                  <a:lnTo>
                    <a:pt x="1271155" y="863600"/>
                  </a:lnTo>
                  <a:lnTo>
                    <a:pt x="1236610" y="901700"/>
                  </a:lnTo>
                  <a:lnTo>
                    <a:pt x="1201081" y="939800"/>
                  </a:lnTo>
                  <a:lnTo>
                    <a:pt x="1164857" y="965200"/>
                  </a:lnTo>
                  <a:lnTo>
                    <a:pt x="1128230" y="1003300"/>
                  </a:lnTo>
                  <a:lnTo>
                    <a:pt x="1091491" y="1028700"/>
                  </a:lnTo>
                  <a:lnTo>
                    <a:pt x="1054931" y="1066800"/>
                  </a:lnTo>
                  <a:lnTo>
                    <a:pt x="1012887" y="1104900"/>
                  </a:lnTo>
                  <a:lnTo>
                    <a:pt x="972422" y="1130300"/>
                  </a:lnTo>
                  <a:lnTo>
                    <a:pt x="933547" y="1168400"/>
                  </a:lnTo>
                  <a:lnTo>
                    <a:pt x="896272" y="1206500"/>
                  </a:lnTo>
                  <a:lnTo>
                    <a:pt x="860606" y="1244600"/>
                  </a:lnTo>
                  <a:lnTo>
                    <a:pt x="826558" y="1282700"/>
                  </a:lnTo>
                  <a:lnTo>
                    <a:pt x="794140" y="1333500"/>
                  </a:lnTo>
                  <a:lnTo>
                    <a:pt x="763361" y="1371600"/>
                  </a:lnTo>
                  <a:lnTo>
                    <a:pt x="734230" y="1409700"/>
                  </a:lnTo>
                  <a:lnTo>
                    <a:pt x="706758" y="1447800"/>
                  </a:lnTo>
                  <a:lnTo>
                    <a:pt x="680954" y="1485900"/>
                  </a:lnTo>
                  <a:lnTo>
                    <a:pt x="656828" y="1524000"/>
                  </a:lnTo>
                  <a:lnTo>
                    <a:pt x="634391" y="1574800"/>
                  </a:lnTo>
                  <a:lnTo>
                    <a:pt x="613651" y="1612900"/>
                  </a:lnTo>
                  <a:lnTo>
                    <a:pt x="594619" y="1651000"/>
                  </a:lnTo>
                  <a:lnTo>
                    <a:pt x="577304" y="1689100"/>
                  </a:lnTo>
                  <a:lnTo>
                    <a:pt x="561717" y="1739900"/>
                  </a:lnTo>
                  <a:lnTo>
                    <a:pt x="547868" y="1778000"/>
                  </a:lnTo>
                  <a:lnTo>
                    <a:pt x="535765" y="1816100"/>
                  </a:lnTo>
                  <a:lnTo>
                    <a:pt x="525419" y="1866900"/>
                  </a:lnTo>
                  <a:lnTo>
                    <a:pt x="516841" y="1905000"/>
                  </a:lnTo>
                  <a:lnTo>
                    <a:pt x="510038" y="1955800"/>
                  </a:lnTo>
                  <a:lnTo>
                    <a:pt x="505023" y="1993900"/>
                  </a:lnTo>
                  <a:lnTo>
                    <a:pt x="501804" y="2044700"/>
                  </a:lnTo>
                  <a:lnTo>
                    <a:pt x="500391" y="2082800"/>
                  </a:lnTo>
                  <a:lnTo>
                    <a:pt x="500794" y="2133600"/>
                  </a:lnTo>
                  <a:lnTo>
                    <a:pt x="503023" y="2171700"/>
                  </a:lnTo>
                  <a:lnTo>
                    <a:pt x="507087" y="2222500"/>
                  </a:lnTo>
                  <a:lnTo>
                    <a:pt x="512998" y="2260600"/>
                  </a:lnTo>
                  <a:lnTo>
                    <a:pt x="520764" y="2311400"/>
                  </a:lnTo>
                  <a:lnTo>
                    <a:pt x="530395" y="2349500"/>
                  </a:lnTo>
                  <a:lnTo>
                    <a:pt x="541901" y="2400300"/>
                  </a:lnTo>
                  <a:lnTo>
                    <a:pt x="555292" y="2438400"/>
                  </a:lnTo>
                  <a:lnTo>
                    <a:pt x="570579" y="2489200"/>
                  </a:lnTo>
                  <a:lnTo>
                    <a:pt x="587770" y="2540000"/>
                  </a:lnTo>
                  <a:lnTo>
                    <a:pt x="606875" y="2578100"/>
                  </a:lnTo>
                  <a:lnTo>
                    <a:pt x="626715" y="2628900"/>
                  </a:lnTo>
                  <a:lnTo>
                    <a:pt x="648731" y="2667000"/>
                  </a:lnTo>
                  <a:lnTo>
                    <a:pt x="672745" y="2705100"/>
                  </a:lnTo>
                  <a:lnTo>
                    <a:pt x="698584" y="2755900"/>
                  </a:lnTo>
                  <a:lnTo>
                    <a:pt x="726072" y="2794000"/>
                  </a:lnTo>
                  <a:lnTo>
                    <a:pt x="755032" y="2832100"/>
                  </a:lnTo>
                  <a:lnTo>
                    <a:pt x="785291" y="2870200"/>
                  </a:lnTo>
                  <a:lnTo>
                    <a:pt x="816671" y="2908300"/>
                  </a:lnTo>
                  <a:lnTo>
                    <a:pt x="848999" y="2946400"/>
                  </a:lnTo>
                  <a:lnTo>
                    <a:pt x="882098" y="2984500"/>
                  </a:lnTo>
                  <a:lnTo>
                    <a:pt x="915793" y="3022600"/>
                  </a:lnTo>
                  <a:lnTo>
                    <a:pt x="949909" y="3048000"/>
                  </a:lnTo>
                  <a:lnTo>
                    <a:pt x="1053026" y="3162300"/>
                  </a:lnTo>
                  <a:lnTo>
                    <a:pt x="1092289" y="3200400"/>
                  </a:lnTo>
                  <a:lnTo>
                    <a:pt x="1129105" y="3238500"/>
                  </a:lnTo>
                  <a:lnTo>
                    <a:pt x="1163506" y="3276600"/>
                  </a:lnTo>
                  <a:lnTo>
                    <a:pt x="1195525" y="3327400"/>
                  </a:lnTo>
                  <a:lnTo>
                    <a:pt x="1225195" y="3365500"/>
                  </a:lnTo>
                  <a:lnTo>
                    <a:pt x="1252548" y="3403600"/>
                  </a:lnTo>
                  <a:lnTo>
                    <a:pt x="1277619" y="3454400"/>
                  </a:lnTo>
                  <a:lnTo>
                    <a:pt x="1300438" y="3492500"/>
                  </a:lnTo>
                  <a:lnTo>
                    <a:pt x="1321040" y="3530600"/>
                  </a:lnTo>
                  <a:lnTo>
                    <a:pt x="1339457" y="3581400"/>
                  </a:lnTo>
                  <a:lnTo>
                    <a:pt x="1355723" y="3619500"/>
                  </a:lnTo>
                  <a:lnTo>
                    <a:pt x="1369868" y="3670300"/>
                  </a:lnTo>
                  <a:lnTo>
                    <a:pt x="1381928" y="3708400"/>
                  </a:lnTo>
                  <a:lnTo>
                    <a:pt x="1391934" y="3759200"/>
                  </a:lnTo>
                  <a:lnTo>
                    <a:pt x="1399919" y="3797300"/>
                  </a:lnTo>
                  <a:lnTo>
                    <a:pt x="1405917" y="3835400"/>
                  </a:lnTo>
                  <a:lnTo>
                    <a:pt x="1409959" y="3886200"/>
                  </a:lnTo>
                  <a:lnTo>
                    <a:pt x="1412080" y="3924300"/>
                  </a:lnTo>
                  <a:lnTo>
                    <a:pt x="1412311" y="3975100"/>
                  </a:lnTo>
                  <a:lnTo>
                    <a:pt x="1410686" y="4013200"/>
                  </a:lnTo>
                  <a:lnTo>
                    <a:pt x="1407237" y="4064000"/>
                  </a:lnTo>
                  <a:lnTo>
                    <a:pt x="1394999" y="4152900"/>
                  </a:lnTo>
                  <a:lnTo>
                    <a:pt x="1386277" y="4191000"/>
                  </a:lnTo>
                  <a:lnTo>
                    <a:pt x="1375862" y="4241800"/>
                  </a:lnTo>
                  <a:lnTo>
                    <a:pt x="1363787" y="4279900"/>
                  </a:lnTo>
                  <a:lnTo>
                    <a:pt x="1350086" y="4330700"/>
                  </a:lnTo>
                  <a:lnTo>
                    <a:pt x="1334792" y="4368800"/>
                  </a:lnTo>
                  <a:lnTo>
                    <a:pt x="1317936" y="4419600"/>
                  </a:lnTo>
                  <a:lnTo>
                    <a:pt x="1299553" y="4457700"/>
                  </a:lnTo>
                  <a:lnTo>
                    <a:pt x="1279674" y="4508500"/>
                  </a:lnTo>
                  <a:lnTo>
                    <a:pt x="1258333" y="4546600"/>
                  </a:lnTo>
                  <a:lnTo>
                    <a:pt x="1235562" y="4597400"/>
                  </a:lnTo>
                  <a:lnTo>
                    <a:pt x="1211395" y="4635500"/>
                  </a:lnTo>
                  <a:lnTo>
                    <a:pt x="1186113" y="4673600"/>
                  </a:lnTo>
                  <a:lnTo>
                    <a:pt x="1160463" y="4724400"/>
                  </a:lnTo>
                  <a:lnTo>
                    <a:pt x="1134492" y="4762500"/>
                  </a:lnTo>
                  <a:lnTo>
                    <a:pt x="1108250" y="4800600"/>
                  </a:lnTo>
                  <a:lnTo>
                    <a:pt x="1081782" y="4851400"/>
                  </a:lnTo>
                  <a:lnTo>
                    <a:pt x="1028363" y="4927600"/>
                  </a:lnTo>
                  <a:lnTo>
                    <a:pt x="1001506" y="4978400"/>
                  </a:lnTo>
                  <a:lnTo>
                    <a:pt x="947738" y="5054600"/>
                  </a:lnTo>
                  <a:lnTo>
                    <a:pt x="920921" y="5105400"/>
                  </a:lnTo>
                  <a:lnTo>
                    <a:pt x="867660" y="5181600"/>
                  </a:lnTo>
                  <a:lnTo>
                    <a:pt x="841312" y="5232400"/>
                  </a:lnTo>
                  <a:lnTo>
                    <a:pt x="815214" y="5270500"/>
                  </a:lnTo>
                  <a:lnTo>
                    <a:pt x="789416" y="5308600"/>
                  </a:lnTo>
                  <a:lnTo>
                    <a:pt x="763965" y="5359400"/>
                  </a:lnTo>
                  <a:lnTo>
                    <a:pt x="738907" y="5397500"/>
                  </a:lnTo>
                  <a:lnTo>
                    <a:pt x="714292" y="5448300"/>
                  </a:lnTo>
                  <a:lnTo>
                    <a:pt x="690166" y="5486400"/>
                  </a:lnTo>
                  <a:lnTo>
                    <a:pt x="666577" y="5537200"/>
                  </a:lnTo>
                  <a:lnTo>
                    <a:pt x="643573" y="5575300"/>
                  </a:lnTo>
                  <a:lnTo>
                    <a:pt x="621201" y="5626100"/>
                  </a:lnTo>
                  <a:lnTo>
                    <a:pt x="599509" y="5664200"/>
                  </a:lnTo>
                  <a:lnTo>
                    <a:pt x="576256" y="5715000"/>
                  </a:lnTo>
                  <a:lnTo>
                    <a:pt x="553927" y="5765800"/>
                  </a:lnTo>
                  <a:lnTo>
                    <a:pt x="532529" y="5816600"/>
                  </a:lnTo>
                  <a:lnTo>
                    <a:pt x="512068" y="5867400"/>
                  </a:lnTo>
                  <a:lnTo>
                    <a:pt x="492550" y="5918200"/>
                  </a:lnTo>
                  <a:lnTo>
                    <a:pt x="473982" y="5956300"/>
                  </a:lnTo>
                  <a:lnTo>
                    <a:pt x="456371" y="6007100"/>
                  </a:lnTo>
                  <a:lnTo>
                    <a:pt x="439722" y="6057900"/>
                  </a:lnTo>
                  <a:lnTo>
                    <a:pt x="424043" y="6108700"/>
                  </a:lnTo>
                  <a:lnTo>
                    <a:pt x="409341" y="6159500"/>
                  </a:lnTo>
                  <a:lnTo>
                    <a:pt x="395620" y="6210300"/>
                  </a:lnTo>
                  <a:lnTo>
                    <a:pt x="382889" y="6261100"/>
                  </a:lnTo>
                  <a:lnTo>
                    <a:pt x="371153" y="6311900"/>
                  </a:lnTo>
                  <a:lnTo>
                    <a:pt x="360420" y="6362700"/>
                  </a:lnTo>
                  <a:lnTo>
                    <a:pt x="350694" y="6413500"/>
                  </a:lnTo>
                  <a:lnTo>
                    <a:pt x="341984" y="6451600"/>
                  </a:lnTo>
                  <a:lnTo>
                    <a:pt x="334296" y="6502400"/>
                  </a:lnTo>
                  <a:lnTo>
                    <a:pt x="327635" y="6553200"/>
                  </a:lnTo>
                  <a:lnTo>
                    <a:pt x="322009" y="6604000"/>
                  </a:lnTo>
                  <a:lnTo>
                    <a:pt x="317424" y="6654800"/>
                  </a:lnTo>
                  <a:lnTo>
                    <a:pt x="313886" y="6705600"/>
                  </a:lnTo>
                  <a:lnTo>
                    <a:pt x="311473" y="6845300"/>
                  </a:lnTo>
                  <a:lnTo>
                    <a:pt x="7362513" y="6845300"/>
                  </a:lnTo>
                  <a:lnTo>
                    <a:pt x="7362513" y="0"/>
                  </a:lnTo>
                  <a:close/>
                </a:path>
                <a:path w="7362825" h="6845300">
                  <a:moveTo>
                    <a:pt x="664101" y="3530600"/>
                  </a:moveTo>
                  <a:lnTo>
                    <a:pt x="565926" y="3530600"/>
                  </a:lnTo>
                  <a:lnTo>
                    <a:pt x="471943" y="3556000"/>
                  </a:lnTo>
                  <a:lnTo>
                    <a:pt x="427463" y="3568700"/>
                  </a:lnTo>
                  <a:lnTo>
                    <a:pt x="384943" y="3581400"/>
                  </a:lnTo>
                  <a:lnTo>
                    <a:pt x="344596" y="3606800"/>
                  </a:lnTo>
                  <a:lnTo>
                    <a:pt x="306636" y="3632200"/>
                  </a:lnTo>
                  <a:lnTo>
                    <a:pt x="271278" y="3657600"/>
                  </a:lnTo>
                  <a:lnTo>
                    <a:pt x="238734" y="3695700"/>
                  </a:lnTo>
                  <a:lnTo>
                    <a:pt x="209218" y="3733800"/>
                  </a:lnTo>
                  <a:lnTo>
                    <a:pt x="182944" y="3771900"/>
                  </a:lnTo>
                  <a:lnTo>
                    <a:pt x="160126" y="3810000"/>
                  </a:lnTo>
                  <a:lnTo>
                    <a:pt x="140977" y="3848100"/>
                  </a:lnTo>
                  <a:lnTo>
                    <a:pt x="125712" y="3898900"/>
                  </a:lnTo>
                  <a:lnTo>
                    <a:pt x="114543" y="3937000"/>
                  </a:lnTo>
                  <a:lnTo>
                    <a:pt x="107685" y="3987800"/>
                  </a:lnTo>
                  <a:lnTo>
                    <a:pt x="105352" y="4038600"/>
                  </a:lnTo>
                  <a:lnTo>
                    <a:pt x="107685" y="4089400"/>
                  </a:lnTo>
                  <a:lnTo>
                    <a:pt x="114543" y="4140200"/>
                  </a:lnTo>
                  <a:lnTo>
                    <a:pt x="125712" y="4178300"/>
                  </a:lnTo>
                  <a:lnTo>
                    <a:pt x="140977" y="4229100"/>
                  </a:lnTo>
                  <a:lnTo>
                    <a:pt x="160126" y="4267200"/>
                  </a:lnTo>
                  <a:lnTo>
                    <a:pt x="182944" y="4305300"/>
                  </a:lnTo>
                  <a:lnTo>
                    <a:pt x="209218" y="4343400"/>
                  </a:lnTo>
                  <a:lnTo>
                    <a:pt x="238734" y="4381500"/>
                  </a:lnTo>
                  <a:lnTo>
                    <a:pt x="271278" y="4419600"/>
                  </a:lnTo>
                  <a:lnTo>
                    <a:pt x="306636" y="4445000"/>
                  </a:lnTo>
                  <a:lnTo>
                    <a:pt x="344596" y="4470400"/>
                  </a:lnTo>
                  <a:lnTo>
                    <a:pt x="384943" y="4495800"/>
                  </a:lnTo>
                  <a:lnTo>
                    <a:pt x="427463" y="4508500"/>
                  </a:lnTo>
                  <a:lnTo>
                    <a:pt x="471943" y="4533900"/>
                  </a:lnTo>
                  <a:lnTo>
                    <a:pt x="518169" y="4546600"/>
                  </a:lnTo>
                  <a:lnTo>
                    <a:pt x="711877" y="4546600"/>
                  </a:lnTo>
                  <a:lnTo>
                    <a:pt x="758119" y="4533900"/>
                  </a:lnTo>
                  <a:lnTo>
                    <a:pt x="802613" y="4508500"/>
                  </a:lnTo>
                  <a:lnTo>
                    <a:pt x="845145" y="4495800"/>
                  </a:lnTo>
                  <a:lnTo>
                    <a:pt x="885502" y="4470400"/>
                  </a:lnTo>
                  <a:lnTo>
                    <a:pt x="923471" y="4445000"/>
                  </a:lnTo>
                  <a:lnTo>
                    <a:pt x="958836" y="4419600"/>
                  </a:lnTo>
                  <a:lnTo>
                    <a:pt x="991386" y="4381500"/>
                  </a:lnTo>
                  <a:lnTo>
                    <a:pt x="1020906" y="4343400"/>
                  </a:lnTo>
                  <a:lnTo>
                    <a:pt x="1047184" y="4305300"/>
                  </a:lnTo>
                  <a:lnTo>
                    <a:pt x="1070004" y="4267200"/>
                  </a:lnTo>
                  <a:lnTo>
                    <a:pt x="1089154" y="4229100"/>
                  </a:lnTo>
                  <a:lnTo>
                    <a:pt x="1104421" y="4178300"/>
                  </a:lnTo>
                  <a:lnTo>
                    <a:pt x="1115589" y="4140200"/>
                  </a:lnTo>
                  <a:lnTo>
                    <a:pt x="1122447" y="4089400"/>
                  </a:lnTo>
                  <a:lnTo>
                    <a:pt x="1124781" y="4038600"/>
                  </a:lnTo>
                  <a:lnTo>
                    <a:pt x="1122447" y="3987800"/>
                  </a:lnTo>
                  <a:lnTo>
                    <a:pt x="1115589" y="3937000"/>
                  </a:lnTo>
                  <a:lnTo>
                    <a:pt x="1104421" y="3898900"/>
                  </a:lnTo>
                  <a:lnTo>
                    <a:pt x="1089154" y="3848100"/>
                  </a:lnTo>
                  <a:lnTo>
                    <a:pt x="1070004" y="3810000"/>
                  </a:lnTo>
                  <a:lnTo>
                    <a:pt x="1047184" y="3771900"/>
                  </a:lnTo>
                  <a:lnTo>
                    <a:pt x="1020906" y="3733800"/>
                  </a:lnTo>
                  <a:lnTo>
                    <a:pt x="991386" y="3695700"/>
                  </a:lnTo>
                  <a:lnTo>
                    <a:pt x="958836" y="3657600"/>
                  </a:lnTo>
                  <a:lnTo>
                    <a:pt x="923471" y="3632200"/>
                  </a:lnTo>
                  <a:lnTo>
                    <a:pt x="885502" y="3606800"/>
                  </a:lnTo>
                  <a:lnTo>
                    <a:pt x="845145" y="3581400"/>
                  </a:lnTo>
                  <a:lnTo>
                    <a:pt x="802613" y="3568700"/>
                  </a:lnTo>
                  <a:lnTo>
                    <a:pt x="758119" y="3556000"/>
                  </a:lnTo>
                  <a:lnTo>
                    <a:pt x="664101" y="3530600"/>
                  </a:lnTo>
                  <a:close/>
                </a:path>
                <a:path w="7362825" h="6845300">
                  <a:moveTo>
                    <a:pt x="514131" y="533400"/>
                  </a:moveTo>
                  <a:lnTo>
                    <a:pt x="373416" y="533400"/>
                  </a:lnTo>
                  <a:lnTo>
                    <a:pt x="419610" y="546100"/>
                  </a:lnTo>
                  <a:lnTo>
                    <a:pt x="466626" y="546100"/>
                  </a:lnTo>
                  <a:lnTo>
                    <a:pt x="514131" y="533400"/>
                  </a:lnTo>
                  <a:close/>
                </a:path>
                <a:path w="7362825" h="6845300">
                  <a:moveTo>
                    <a:pt x="879290" y="0"/>
                  </a:moveTo>
                  <a:lnTo>
                    <a:pt x="14293" y="0"/>
                  </a:lnTo>
                  <a:lnTo>
                    <a:pt x="3879" y="38100"/>
                  </a:lnTo>
                  <a:lnTo>
                    <a:pt x="0" y="76200"/>
                  </a:lnTo>
                  <a:lnTo>
                    <a:pt x="466" y="127000"/>
                  </a:lnTo>
                  <a:lnTo>
                    <a:pt x="5433" y="165100"/>
                  </a:lnTo>
                  <a:lnTo>
                    <a:pt x="15055" y="215900"/>
                  </a:lnTo>
                  <a:lnTo>
                    <a:pt x="30165" y="254000"/>
                  </a:lnTo>
                  <a:lnTo>
                    <a:pt x="49770" y="304800"/>
                  </a:lnTo>
                  <a:lnTo>
                    <a:pt x="73537" y="342900"/>
                  </a:lnTo>
                  <a:lnTo>
                    <a:pt x="101131" y="381000"/>
                  </a:lnTo>
                  <a:lnTo>
                    <a:pt x="132220" y="419100"/>
                  </a:lnTo>
                  <a:lnTo>
                    <a:pt x="166467" y="444500"/>
                  </a:lnTo>
                  <a:lnTo>
                    <a:pt x="203541" y="469900"/>
                  </a:lnTo>
                  <a:lnTo>
                    <a:pt x="243107" y="495300"/>
                  </a:lnTo>
                  <a:lnTo>
                    <a:pt x="284830" y="508000"/>
                  </a:lnTo>
                  <a:lnTo>
                    <a:pt x="328378" y="533400"/>
                  </a:lnTo>
                  <a:lnTo>
                    <a:pt x="561790" y="533400"/>
                  </a:lnTo>
                  <a:lnTo>
                    <a:pt x="608534" y="508000"/>
                  </a:lnTo>
                  <a:lnTo>
                    <a:pt x="652447" y="495300"/>
                  </a:lnTo>
                  <a:lnTo>
                    <a:pt x="693331" y="469900"/>
                  </a:lnTo>
                  <a:lnTo>
                    <a:pt x="730988" y="444500"/>
                  </a:lnTo>
                  <a:lnTo>
                    <a:pt x="765219" y="406400"/>
                  </a:lnTo>
                  <a:lnTo>
                    <a:pt x="795827" y="381000"/>
                  </a:lnTo>
                  <a:lnTo>
                    <a:pt x="822613" y="342900"/>
                  </a:lnTo>
                  <a:lnTo>
                    <a:pt x="845380" y="292100"/>
                  </a:lnTo>
                  <a:lnTo>
                    <a:pt x="863929" y="254000"/>
                  </a:lnTo>
                  <a:lnTo>
                    <a:pt x="878063" y="215900"/>
                  </a:lnTo>
                  <a:lnTo>
                    <a:pt x="887583" y="165100"/>
                  </a:lnTo>
                  <a:lnTo>
                    <a:pt x="892291" y="114300"/>
                  </a:lnTo>
                  <a:lnTo>
                    <a:pt x="891990" y="76200"/>
                  </a:lnTo>
                  <a:lnTo>
                    <a:pt x="8792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975" y="660018"/>
            <a:ext cx="438404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120" dirty="0"/>
              <a:t>L</a:t>
            </a:r>
            <a:r>
              <a:rPr sz="4400" spc="35" dirty="0"/>
              <a:t>A</a:t>
            </a:r>
            <a:r>
              <a:rPr sz="4400" spc="150" dirty="0"/>
              <a:t>S</a:t>
            </a:r>
            <a:r>
              <a:rPr sz="4400" spc="-315" dirty="0"/>
              <a:t> </a:t>
            </a:r>
            <a:r>
              <a:rPr sz="4400" spc="-20" dirty="0"/>
              <a:t>MON</a:t>
            </a:r>
            <a:r>
              <a:rPr sz="4400" dirty="0"/>
              <a:t>T</a:t>
            </a:r>
            <a:r>
              <a:rPr sz="4400" spc="35" dirty="0"/>
              <a:t>A</a:t>
            </a:r>
            <a:r>
              <a:rPr sz="4400" spc="25" dirty="0"/>
              <a:t>Ñ</a:t>
            </a:r>
            <a:r>
              <a:rPr sz="4400" spc="55" dirty="0"/>
              <a:t>A</a:t>
            </a:r>
            <a:r>
              <a:rPr sz="4400" spc="150" dirty="0"/>
              <a:t>S</a:t>
            </a:r>
            <a:endParaRPr sz="4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275" y="1438274"/>
            <a:ext cx="6734175" cy="54197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8E2E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ADADAD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9486" y="12699"/>
              <a:ext cx="7362825" cy="6845300"/>
            </a:xfrm>
            <a:custGeom>
              <a:avLst/>
              <a:gdLst/>
              <a:ahLst/>
              <a:cxnLst/>
              <a:rect l="l" t="t" r="r" b="b"/>
              <a:pathLst>
                <a:path w="7362825" h="6845300">
                  <a:moveTo>
                    <a:pt x="7362513" y="0"/>
                  </a:moveTo>
                  <a:lnTo>
                    <a:pt x="1497907" y="0"/>
                  </a:lnTo>
                  <a:lnTo>
                    <a:pt x="1506035" y="177800"/>
                  </a:lnTo>
                  <a:lnTo>
                    <a:pt x="1506596" y="228600"/>
                  </a:lnTo>
                  <a:lnTo>
                    <a:pt x="1506590" y="266700"/>
                  </a:lnTo>
                  <a:lnTo>
                    <a:pt x="1505998" y="317500"/>
                  </a:lnTo>
                  <a:lnTo>
                    <a:pt x="1504804" y="368300"/>
                  </a:lnTo>
                  <a:lnTo>
                    <a:pt x="1502987" y="419100"/>
                  </a:lnTo>
                  <a:lnTo>
                    <a:pt x="1498467" y="469900"/>
                  </a:lnTo>
                  <a:lnTo>
                    <a:pt x="1489764" y="508000"/>
                  </a:lnTo>
                  <a:lnTo>
                    <a:pt x="1477168" y="558800"/>
                  </a:lnTo>
                  <a:lnTo>
                    <a:pt x="1460970" y="596900"/>
                  </a:lnTo>
                  <a:lnTo>
                    <a:pt x="1441461" y="647700"/>
                  </a:lnTo>
                  <a:lnTo>
                    <a:pt x="1418931" y="685800"/>
                  </a:lnTo>
                  <a:lnTo>
                    <a:pt x="1393672" y="723900"/>
                  </a:lnTo>
                  <a:lnTo>
                    <a:pt x="1365974" y="762000"/>
                  </a:lnTo>
                  <a:lnTo>
                    <a:pt x="1336128" y="800100"/>
                  </a:lnTo>
                  <a:lnTo>
                    <a:pt x="1304425" y="838200"/>
                  </a:lnTo>
                  <a:lnTo>
                    <a:pt x="1271155" y="863600"/>
                  </a:lnTo>
                  <a:lnTo>
                    <a:pt x="1236610" y="901700"/>
                  </a:lnTo>
                  <a:lnTo>
                    <a:pt x="1201081" y="939800"/>
                  </a:lnTo>
                  <a:lnTo>
                    <a:pt x="1164857" y="965200"/>
                  </a:lnTo>
                  <a:lnTo>
                    <a:pt x="1128230" y="1003300"/>
                  </a:lnTo>
                  <a:lnTo>
                    <a:pt x="1091491" y="1028700"/>
                  </a:lnTo>
                  <a:lnTo>
                    <a:pt x="1054931" y="1066800"/>
                  </a:lnTo>
                  <a:lnTo>
                    <a:pt x="1012887" y="1104900"/>
                  </a:lnTo>
                  <a:lnTo>
                    <a:pt x="972422" y="1130300"/>
                  </a:lnTo>
                  <a:lnTo>
                    <a:pt x="933547" y="1168400"/>
                  </a:lnTo>
                  <a:lnTo>
                    <a:pt x="896272" y="1206500"/>
                  </a:lnTo>
                  <a:lnTo>
                    <a:pt x="860606" y="1244600"/>
                  </a:lnTo>
                  <a:lnTo>
                    <a:pt x="826558" y="1282700"/>
                  </a:lnTo>
                  <a:lnTo>
                    <a:pt x="794140" y="1333500"/>
                  </a:lnTo>
                  <a:lnTo>
                    <a:pt x="763361" y="1371600"/>
                  </a:lnTo>
                  <a:lnTo>
                    <a:pt x="734230" y="1409700"/>
                  </a:lnTo>
                  <a:lnTo>
                    <a:pt x="706758" y="1447800"/>
                  </a:lnTo>
                  <a:lnTo>
                    <a:pt x="680954" y="1485900"/>
                  </a:lnTo>
                  <a:lnTo>
                    <a:pt x="656828" y="1524000"/>
                  </a:lnTo>
                  <a:lnTo>
                    <a:pt x="634391" y="1574800"/>
                  </a:lnTo>
                  <a:lnTo>
                    <a:pt x="613651" y="1612900"/>
                  </a:lnTo>
                  <a:lnTo>
                    <a:pt x="594619" y="1651000"/>
                  </a:lnTo>
                  <a:lnTo>
                    <a:pt x="577304" y="1689100"/>
                  </a:lnTo>
                  <a:lnTo>
                    <a:pt x="561717" y="1739900"/>
                  </a:lnTo>
                  <a:lnTo>
                    <a:pt x="547868" y="1778000"/>
                  </a:lnTo>
                  <a:lnTo>
                    <a:pt x="535765" y="1816100"/>
                  </a:lnTo>
                  <a:lnTo>
                    <a:pt x="525419" y="1866900"/>
                  </a:lnTo>
                  <a:lnTo>
                    <a:pt x="516841" y="1905000"/>
                  </a:lnTo>
                  <a:lnTo>
                    <a:pt x="510038" y="1955800"/>
                  </a:lnTo>
                  <a:lnTo>
                    <a:pt x="505023" y="1993900"/>
                  </a:lnTo>
                  <a:lnTo>
                    <a:pt x="501804" y="2044700"/>
                  </a:lnTo>
                  <a:lnTo>
                    <a:pt x="500391" y="2082800"/>
                  </a:lnTo>
                  <a:lnTo>
                    <a:pt x="500794" y="2133600"/>
                  </a:lnTo>
                  <a:lnTo>
                    <a:pt x="503023" y="2171700"/>
                  </a:lnTo>
                  <a:lnTo>
                    <a:pt x="507087" y="2222500"/>
                  </a:lnTo>
                  <a:lnTo>
                    <a:pt x="512998" y="2260600"/>
                  </a:lnTo>
                  <a:lnTo>
                    <a:pt x="520764" y="2311400"/>
                  </a:lnTo>
                  <a:lnTo>
                    <a:pt x="530395" y="2349500"/>
                  </a:lnTo>
                  <a:lnTo>
                    <a:pt x="541901" y="2400300"/>
                  </a:lnTo>
                  <a:lnTo>
                    <a:pt x="555292" y="2438400"/>
                  </a:lnTo>
                  <a:lnTo>
                    <a:pt x="570579" y="2489200"/>
                  </a:lnTo>
                  <a:lnTo>
                    <a:pt x="587770" y="2540000"/>
                  </a:lnTo>
                  <a:lnTo>
                    <a:pt x="606875" y="2578100"/>
                  </a:lnTo>
                  <a:lnTo>
                    <a:pt x="626715" y="2628900"/>
                  </a:lnTo>
                  <a:lnTo>
                    <a:pt x="648731" y="2667000"/>
                  </a:lnTo>
                  <a:lnTo>
                    <a:pt x="672745" y="2705100"/>
                  </a:lnTo>
                  <a:lnTo>
                    <a:pt x="698584" y="2755900"/>
                  </a:lnTo>
                  <a:lnTo>
                    <a:pt x="726072" y="2794000"/>
                  </a:lnTo>
                  <a:lnTo>
                    <a:pt x="755032" y="2832100"/>
                  </a:lnTo>
                  <a:lnTo>
                    <a:pt x="785291" y="2870200"/>
                  </a:lnTo>
                  <a:lnTo>
                    <a:pt x="816671" y="2908300"/>
                  </a:lnTo>
                  <a:lnTo>
                    <a:pt x="848999" y="2946400"/>
                  </a:lnTo>
                  <a:lnTo>
                    <a:pt x="882098" y="2984500"/>
                  </a:lnTo>
                  <a:lnTo>
                    <a:pt x="915793" y="3022600"/>
                  </a:lnTo>
                  <a:lnTo>
                    <a:pt x="949909" y="3048000"/>
                  </a:lnTo>
                  <a:lnTo>
                    <a:pt x="1053026" y="3162300"/>
                  </a:lnTo>
                  <a:lnTo>
                    <a:pt x="1092289" y="3200400"/>
                  </a:lnTo>
                  <a:lnTo>
                    <a:pt x="1129105" y="3238500"/>
                  </a:lnTo>
                  <a:lnTo>
                    <a:pt x="1163506" y="3276600"/>
                  </a:lnTo>
                  <a:lnTo>
                    <a:pt x="1195525" y="3327400"/>
                  </a:lnTo>
                  <a:lnTo>
                    <a:pt x="1225195" y="3365500"/>
                  </a:lnTo>
                  <a:lnTo>
                    <a:pt x="1252548" y="3403600"/>
                  </a:lnTo>
                  <a:lnTo>
                    <a:pt x="1277619" y="3454400"/>
                  </a:lnTo>
                  <a:lnTo>
                    <a:pt x="1300438" y="3492500"/>
                  </a:lnTo>
                  <a:lnTo>
                    <a:pt x="1321040" y="3530600"/>
                  </a:lnTo>
                  <a:lnTo>
                    <a:pt x="1339457" y="3581400"/>
                  </a:lnTo>
                  <a:lnTo>
                    <a:pt x="1355723" y="3619500"/>
                  </a:lnTo>
                  <a:lnTo>
                    <a:pt x="1369868" y="3670300"/>
                  </a:lnTo>
                  <a:lnTo>
                    <a:pt x="1381928" y="3708400"/>
                  </a:lnTo>
                  <a:lnTo>
                    <a:pt x="1391934" y="3759200"/>
                  </a:lnTo>
                  <a:lnTo>
                    <a:pt x="1399919" y="3797300"/>
                  </a:lnTo>
                  <a:lnTo>
                    <a:pt x="1405917" y="3835400"/>
                  </a:lnTo>
                  <a:lnTo>
                    <a:pt x="1409959" y="3886200"/>
                  </a:lnTo>
                  <a:lnTo>
                    <a:pt x="1412080" y="3924300"/>
                  </a:lnTo>
                  <a:lnTo>
                    <a:pt x="1412311" y="3975100"/>
                  </a:lnTo>
                  <a:lnTo>
                    <a:pt x="1410686" y="4013200"/>
                  </a:lnTo>
                  <a:lnTo>
                    <a:pt x="1407237" y="4064000"/>
                  </a:lnTo>
                  <a:lnTo>
                    <a:pt x="1394999" y="4152900"/>
                  </a:lnTo>
                  <a:lnTo>
                    <a:pt x="1386277" y="4191000"/>
                  </a:lnTo>
                  <a:lnTo>
                    <a:pt x="1375862" y="4241800"/>
                  </a:lnTo>
                  <a:lnTo>
                    <a:pt x="1363787" y="4279900"/>
                  </a:lnTo>
                  <a:lnTo>
                    <a:pt x="1350086" y="4330700"/>
                  </a:lnTo>
                  <a:lnTo>
                    <a:pt x="1334792" y="4368800"/>
                  </a:lnTo>
                  <a:lnTo>
                    <a:pt x="1317936" y="4419600"/>
                  </a:lnTo>
                  <a:lnTo>
                    <a:pt x="1299553" y="4457700"/>
                  </a:lnTo>
                  <a:lnTo>
                    <a:pt x="1279674" y="4508500"/>
                  </a:lnTo>
                  <a:lnTo>
                    <a:pt x="1258333" y="4546600"/>
                  </a:lnTo>
                  <a:lnTo>
                    <a:pt x="1235562" y="4597400"/>
                  </a:lnTo>
                  <a:lnTo>
                    <a:pt x="1211395" y="4635500"/>
                  </a:lnTo>
                  <a:lnTo>
                    <a:pt x="1186113" y="4673600"/>
                  </a:lnTo>
                  <a:lnTo>
                    <a:pt x="1160463" y="4724400"/>
                  </a:lnTo>
                  <a:lnTo>
                    <a:pt x="1134492" y="4762500"/>
                  </a:lnTo>
                  <a:lnTo>
                    <a:pt x="1108250" y="4800600"/>
                  </a:lnTo>
                  <a:lnTo>
                    <a:pt x="1081782" y="4851400"/>
                  </a:lnTo>
                  <a:lnTo>
                    <a:pt x="1028363" y="4927600"/>
                  </a:lnTo>
                  <a:lnTo>
                    <a:pt x="1001506" y="4978400"/>
                  </a:lnTo>
                  <a:lnTo>
                    <a:pt x="947738" y="5054600"/>
                  </a:lnTo>
                  <a:lnTo>
                    <a:pt x="920921" y="5105400"/>
                  </a:lnTo>
                  <a:lnTo>
                    <a:pt x="867660" y="5181600"/>
                  </a:lnTo>
                  <a:lnTo>
                    <a:pt x="841312" y="5232400"/>
                  </a:lnTo>
                  <a:lnTo>
                    <a:pt x="815214" y="5270500"/>
                  </a:lnTo>
                  <a:lnTo>
                    <a:pt x="789416" y="5308600"/>
                  </a:lnTo>
                  <a:lnTo>
                    <a:pt x="763965" y="5359400"/>
                  </a:lnTo>
                  <a:lnTo>
                    <a:pt x="738907" y="5397500"/>
                  </a:lnTo>
                  <a:lnTo>
                    <a:pt x="714292" y="5448300"/>
                  </a:lnTo>
                  <a:lnTo>
                    <a:pt x="690166" y="5486400"/>
                  </a:lnTo>
                  <a:lnTo>
                    <a:pt x="666577" y="5537200"/>
                  </a:lnTo>
                  <a:lnTo>
                    <a:pt x="643573" y="5575300"/>
                  </a:lnTo>
                  <a:lnTo>
                    <a:pt x="621201" y="5626100"/>
                  </a:lnTo>
                  <a:lnTo>
                    <a:pt x="599509" y="5664200"/>
                  </a:lnTo>
                  <a:lnTo>
                    <a:pt x="576256" y="5715000"/>
                  </a:lnTo>
                  <a:lnTo>
                    <a:pt x="553927" y="5765800"/>
                  </a:lnTo>
                  <a:lnTo>
                    <a:pt x="532529" y="5816600"/>
                  </a:lnTo>
                  <a:lnTo>
                    <a:pt x="512068" y="5867400"/>
                  </a:lnTo>
                  <a:lnTo>
                    <a:pt x="492550" y="5918200"/>
                  </a:lnTo>
                  <a:lnTo>
                    <a:pt x="473982" y="5956300"/>
                  </a:lnTo>
                  <a:lnTo>
                    <a:pt x="456371" y="6007100"/>
                  </a:lnTo>
                  <a:lnTo>
                    <a:pt x="439722" y="6057900"/>
                  </a:lnTo>
                  <a:lnTo>
                    <a:pt x="424043" y="6108700"/>
                  </a:lnTo>
                  <a:lnTo>
                    <a:pt x="409341" y="6159500"/>
                  </a:lnTo>
                  <a:lnTo>
                    <a:pt x="395620" y="6210300"/>
                  </a:lnTo>
                  <a:lnTo>
                    <a:pt x="382889" y="6261100"/>
                  </a:lnTo>
                  <a:lnTo>
                    <a:pt x="371153" y="6311900"/>
                  </a:lnTo>
                  <a:lnTo>
                    <a:pt x="360420" y="6362700"/>
                  </a:lnTo>
                  <a:lnTo>
                    <a:pt x="350694" y="6413500"/>
                  </a:lnTo>
                  <a:lnTo>
                    <a:pt x="341984" y="6451600"/>
                  </a:lnTo>
                  <a:lnTo>
                    <a:pt x="334296" y="6502400"/>
                  </a:lnTo>
                  <a:lnTo>
                    <a:pt x="327635" y="6553200"/>
                  </a:lnTo>
                  <a:lnTo>
                    <a:pt x="322009" y="6604000"/>
                  </a:lnTo>
                  <a:lnTo>
                    <a:pt x="317424" y="6654800"/>
                  </a:lnTo>
                  <a:lnTo>
                    <a:pt x="313886" y="6705600"/>
                  </a:lnTo>
                  <a:lnTo>
                    <a:pt x="311473" y="6845300"/>
                  </a:lnTo>
                  <a:lnTo>
                    <a:pt x="7362513" y="6845300"/>
                  </a:lnTo>
                  <a:lnTo>
                    <a:pt x="7362513" y="0"/>
                  </a:lnTo>
                  <a:close/>
                </a:path>
                <a:path w="7362825" h="6845300">
                  <a:moveTo>
                    <a:pt x="664101" y="3530600"/>
                  </a:moveTo>
                  <a:lnTo>
                    <a:pt x="565926" y="3530600"/>
                  </a:lnTo>
                  <a:lnTo>
                    <a:pt x="471943" y="3556000"/>
                  </a:lnTo>
                  <a:lnTo>
                    <a:pt x="427463" y="3568700"/>
                  </a:lnTo>
                  <a:lnTo>
                    <a:pt x="384943" y="3581400"/>
                  </a:lnTo>
                  <a:lnTo>
                    <a:pt x="344596" y="3606800"/>
                  </a:lnTo>
                  <a:lnTo>
                    <a:pt x="306636" y="3632200"/>
                  </a:lnTo>
                  <a:lnTo>
                    <a:pt x="271278" y="3657600"/>
                  </a:lnTo>
                  <a:lnTo>
                    <a:pt x="238734" y="3695700"/>
                  </a:lnTo>
                  <a:lnTo>
                    <a:pt x="209218" y="3733800"/>
                  </a:lnTo>
                  <a:lnTo>
                    <a:pt x="182944" y="3771900"/>
                  </a:lnTo>
                  <a:lnTo>
                    <a:pt x="160126" y="3810000"/>
                  </a:lnTo>
                  <a:lnTo>
                    <a:pt x="140977" y="3848100"/>
                  </a:lnTo>
                  <a:lnTo>
                    <a:pt x="125712" y="3898900"/>
                  </a:lnTo>
                  <a:lnTo>
                    <a:pt x="114543" y="3937000"/>
                  </a:lnTo>
                  <a:lnTo>
                    <a:pt x="107685" y="3987800"/>
                  </a:lnTo>
                  <a:lnTo>
                    <a:pt x="105352" y="4038600"/>
                  </a:lnTo>
                  <a:lnTo>
                    <a:pt x="107685" y="4089400"/>
                  </a:lnTo>
                  <a:lnTo>
                    <a:pt x="114543" y="4140200"/>
                  </a:lnTo>
                  <a:lnTo>
                    <a:pt x="125712" y="4178300"/>
                  </a:lnTo>
                  <a:lnTo>
                    <a:pt x="140977" y="4229100"/>
                  </a:lnTo>
                  <a:lnTo>
                    <a:pt x="160126" y="4267200"/>
                  </a:lnTo>
                  <a:lnTo>
                    <a:pt x="182944" y="4305300"/>
                  </a:lnTo>
                  <a:lnTo>
                    <a:pt x="209218" y="4343400"/>
                  </a:lnTo>
                  <a:lnTo>
                    <a:pt x="238734" y="4381500"/>
                  </a:lnTo>
                  <a:lnTo>
                    <a:pt x="271278" y="4419600"/>
                  </a:lnTo>
                  <a:lnTo>
                    <a:pt x="306636" y="4445000"/>
                  </a:lnTo>
                  <a:lnTo>
                    <a:pt x="344596" y="4470400"/>
                  </a:lnTo>
                  <a:lnTo>
                    <a:pt x="384943" y="4495800"/>
                  </a:lnTo>
                  <a:lnTo>
                    <a:pt x="427463" y="4508500"/>
                  </a:lnTo>
                  <a:lnTo>
                    <a:pt x="471943" y="4533900"/>
                  </a:lnTo>
                  <a:lnTo>
                    <a:pt x="518169" y="4546600"/>
                  </a:lnTo>
                  <a:lnTo>
                    <a:pt x="711877" y="4546600"/>
                  </a:lnTo>
                  <a:lnTo>
                    <a:pt x="758119" y="4533900"/>
                  </a:lnTo>
                  <a:lnTo>
                    <a:pt x="802613" y="4508500"/>
                  </a:lnTo>
                  <a:lnTo>
                    <a:pt x="845145" y="4495800"/>
                  </a:lnTo>
                  <a:lnTo>
                    <a:pt x="885502" y="4470400"/>
                  </a:lnTo>
                  <a:lnTo>
                    <a:pt x="923471" y="4445000"/>
                  </a:lnTo>
                  <a:lnTo>
                    <a:pt x="958836" y="4419600"/>
                  </a:lnTo>
                  <a:lnTo>
                    <a:pt x="991386" y="4381500"/>
                  </a:lnTo>
                  <a:lnTo>
                    <a:pt x="1020906" y="4343400"/>
                  </a:lnTo>
                  <a:lnTo>
                    <a:pt x="1047184" y="4305300"/>
                  </a:lnTo>
                  <a:lnTo>
                    <a:pt x="1070004" y="4267200"/>
                  </a:lnTo>
                  <a:lnTo>
                    <a:pt x="1089154" y="4229100"/>
                  </a:lnTo>
                  <a:lnTo>
                    <a:pt x="1104421" y="4178300"/>
                  </a:lnTo>
                  <a:lnTo>
                    <a:pt x="1115589" y="4140200"/>
                  </a:lnTo>
                  <a:lnTo>
                    <a:pt x="1122447" y="4089400"/>
                  </a:lnTo>
                  <a:lnTo>
                    <a:pt x="1124781" y="4038600"/>
                  </a:lnTo>
                  <a:lnTo>
                    <a:pt x="1122447" y="3987800"/>
                  </a:lnTo>
                  <a:lnTo>
                    <a:pt x="1115589" y="3937000"/>
                  </a:lnTo>
                  <a:lnTo>
                    <a:pt x="1104421" y="3898900"/>
                  </a:lnTo>
                  <a:lnTo>
                    <a:pt x="1089154" y="3848100"/>
                  </a:lnTo>
                  <a:lnTo>
                    <a:pt x="1070004" y="3810000"/>
                  </a:lnTo>
                  <a:lnTo>
                    <a:pt x="1047184" y="3771900"/>
                  </a:lnTo>
                  <a:lnTo>
                    <a:pt x="1020906" y="3733800"/>
                  </a:lnTo>
                  <a:lnTo>
                    <a:pt x="991386" y="3695700"/>
                  </a:lnTo>
                  <a:lnTo>
                    <a:pt x="958836" y="3657600"/>
                  </a:lnTo>
                  <a:lnTo>
                    <a:pt x="923471" y="3632200"/>
                  </a:lnTo>
                  <a:lnTo>
                    <a:pt x="885502" y="3606800"/>
                  </a:lnTo>
                  <a:lnTo>
                    <a:pt x="845145" y="3581400"/>
                  </a:lnTo>
                  <a:lnTo>
                    <a:pt x="802613" y="3568700"/>
                  </a:lnTo>
                  <a:lnTo>
                    <a:pt x="758119" y="3556000"/>
                  </a:lnTo>
                  <a:lnTo>
                    <a:pt x="664101" y="3530600"/>
                  </a:lnTo>
                  <a:close/>
                </a:path>
                <a:path w="7362825" h="6845300">
                  <a:moveTo>
                    <a:pt x="514131" y="533400"/>
                  </a:moveTo>
                  <a:lnTo>
                    <a:pt x="373416" y="533400"/>
                  </a:lnTo>
                  <a:lnTo>
                    <a:pt x="419610" y="546100"/>
                  </a:lnTo>
                  <a:lnTo>
                    <a:pt x="466626" y="546100"/>
                  </a:lnTo>
                  <a:lnTo>
                    <a:pt x="514131" y="533400"/>
                  </a:lnTo>
                  <a:close/>
                </a:path>
                <a:path w="7362825" h="6845300">
                  <a:moveTo>
                    <a:pt x="879290" y="0"/>
                  </a:moveTo>
                  <a:lnTo>
                    <a:pt x="14293" y="0"/>
                  </a:lnTo>
                  <a:lnTo>
                    <a:pt x="3879" y="38100"/>
                  </a:lnTo>
                  <a:lnTo>
                    <a:pt x="0" y="76200"/>
                  </a:lnTo>
                  <a:lnTo>
                    <a:pt x="466" y="127000"/>
                  </a:lnTo>
                  <a:lnTo>
                    <a:pt x="5433" y="165100"/>
                  </a:lnTo>
                  <a:lnTo>
                    <a:pt x="15055" y="215900"/>
                  </a:lnTo>
                  <a:lnTo>
                    <a:pt x="30165" y="254000"/>
                  </a:lnTo>
                  <a:lnTo>
                    <a:pt x="49770" y="304800"/>
                  </a:lnTo>
                  <a:lnTo>
                    <a:pt x="73537" y="342900"/>
                  </a:lnTo>
                  <a:lnTo>
                    <a:pt x="101131" y="381000"/>
                  </a:lnTo>
                  <a:lnTo>
                    <a:pt x="132220" y="419100"/>
                  </a:lnTo>
                  <a:lnTo>
                    <a:pt x="166467" y="444500"/>
                  </a:lnTo>
                  <a:lnTo>
                    <a:pt x="203541" y="469900"/>
                  </a:lnTo>
                  <a:lnTo>
                    <a:pt x="243107" y="495300"/>
                  </a:lnTo>
                  <a:lnTo>
                    <a:pt x="284830" y="508000"/>
                  </a:lnTo>
                  <a:lnTo>
                    <a:pt x="328378" y="533400"/>
                  </a:lnTo>
                  <a:lnTo>
                    <a:pt x="561790" y="533400"/>
                  </a:lnTo>
                  <a:lnTo>
                    <a:pt x="608534" y="508000"/>
                  </a:lnTo>
                  <a:lnTo>
                    <a:pt x="652447" y="495300"/>
                  </a:lnTo>
                  <a:lnTo>
                    <a:pt x="693331" y="469900"/>
                  </a:lnTo>
                  <a:lnTo>
                    <a:pt x="730988" y="444500"/>
                  </a:lnTo>
                  <a:lnTo>
                    <a:pt x="765219" y="406400"/>
                  </a:lnTo>
                  <a:lnTo>
                    <a:pt x="795827" y="381000"/>
                  </a:lnTo>
                  <a:lnTo>
                    <a:pt x="822613" y="342900"/>
                  </a:lnTo>
                  <a:lnTo>
                    <a:pt x="845380" y="292100"/>
                  </a:lnTo>
                  <a:lnTo>
                    <a:pt x="863929" y="254000"/>
                  </a:lnTo>
                  <a:lnTo>
                    <a:pt x="878063" y="215900"/>
                  </a:lnTo>
                  <a:lnTo>
                    <a:pt x="887583" y="165100"/>
                  </a:lnTo>
                  <a:lnTo>
                    <a:pt x="892291" y="114300"/>
                  </a:lnTo>
                  <a:lnTo>
                    <a:pt x="891990" y="76200"/>
                  </a:lnTo>
                  <a:lnTo>
                    <a:pt x="8792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1855" y="1636013"/>
            <a:ext cx="158940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185" dirty="0">
                <a:latin typeface="Lucida Sans Unicode"/>
                <a:cs typeface="Lucida Sans Unicode"/>
              </a:rPr>
              <a:t>V</a:t>
            </a:r>
            <a:r>
              <a:rPr sz="3950" spc="-20" dirty="0">
                <a:latin typeface="Lucida Sans Unicode"/>
                <a:cs typeface="Lucida Sans Unicode"/>
              </a:rPr>
              <a:t>I</a:t>
            </a:r>
            <a:r>
              <a:rPr sz="3950" spc="-30" dirty="0">
                <a:latin typeface="Lucida Sans Unicode"/>
                <a:cs typeface="Lucida Sans Unicode"/>
              </a:rPr>
              <a:t>D</a:t>
            </a:r>
            <a:r>
              <a:rPr sz="3950" spc="135" dirty="0">
                <a:latin typeface="Lucida Sans Unicode"/>
                <a:cs typeface="Lucida Sans Unicode"/>
              </a:rPr>
              <a:t>EO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44979" y="3033077"/>
            <a:ext cx="7661909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-150" dirty="0">
                <a:latin typeface="Lucida Sans Unicode"/>
                <a:cs typeface="Lucida Sans Unicode"/>
              </a:rPr>
              <a:t>https://youtu.be/e4CfQ9JhZbY</a:t>
            </a:r>
            <a:endParaRPr sz="4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</Words>
  <Application>Microsoft Office PowerPoint</Application>
  <PresentationFormat>Panorámica</PresentationFormat>
  <Paragraphs>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Calibri</vt:lpstr>
      <vt:lpstr>Consolas</vt:lpstr>
      <vt:lpstr>Lucida Sans Unicode</vt:lpstr>
      <vt:lpstr>Verdana</vt:lpstr>
      <vt:lpstr>Office Theme</vt:lpstr>
      <vt:lpstr>Presentación de PowerPoint</vt:lpstr>
      <vt:lpstr>LA CATEDRAL</vt:lpstr>
      <vt:lpstr>Presentación de PowerPoint</vt:lpstr>
      <vt:lpstr>LAS  FIESTAS</vt:lpstr>
      <vt:lpstr>LAS MONTAÑAS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Daniel Hincapie Ramirez</cp:lastModifiedBy>
  <cp:revision>1</cp:revision>
  <dcterms:created xsi:type="dcterms:W3CDTF">2023-11-30T01:55:50Z</dcterms:created>
  <dcterms:modified xsi:type="dcterms:W3CDTF">2023-11-30T01:56:31Z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2023-06-19T00:00:00Z</vt:filetime>
  </property>
  <property fmtid="{D5CDD505-2E9C-101B-9397-08002B2CF9AE}" pid="3" name="LastSaved">
    <vt:filetime>2023-11-30T00:00:00Z</vt:filetime>
  </property>
</Properties>
</file>